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1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72" r:id="rId13"/>
    <p:sldId id="267" r:id="rId14"/>
    <p:sldId id="268" r:id="rId15"/>
    <p:sldId id="269" r:id="rId16"/>
    <p:sldId id="270" r:id="rId17"/>
    <p:sldId id="271" r:id="rId18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Montserrat" panose="00000500000000000000" pitchFamily="2" charset="0"/>
      <p:regular r:id="rId24"/>
      <p:bold r:id="rId25"/>
      <p:italic r:id="rId26"/>
      <p:boldItalic r:id="rId27"/>
    </p:embeddedFont>
    <p:embeddedFont>
      <p:font typeface="Montserrat ExtraBold" panose="00000900000000000000" pitchFamily="2" charset="0"/>
      <p:bold r:id="rId28"/>
      <p:boldItalic r:id="rId29"/>
    </p:embeddedFont>
    <p:embeddedFont>
      <p:font typeface="Montserrat Medium" panose="00000600000000000000" pitchFamily="2" charset="0"/>
      <p:regular r:id="rId30"/>
      <p:bold r:id="rId31"/>
      <p:italic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1498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21" Type="http://schemas.openxmlformats.org/officeDocument/2006/relationships/font" Target="fonts/font2.fntdata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font" Target="fonts/font1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9" name="Google Shape;31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9" name="Google Shape;32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9" name="Google Shape;339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9" name="Google Shape;349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5" name="Google Shape;365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" name="Google Shape;380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0" name="Google Shape;390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1" name="Google Shape;391;p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" name="Google Shape;22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Google Shape;25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3" name="Google Shape;28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6" name="Google Shape;29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9" name="Google Shape;309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">
  <p:cSld name="Title + Bullet Point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"/>
          <p:cNvSpPr txBox="1">
            <a:spLocks noGrp="1"/>
          </p:cNvSpPr>
          <p:nvPr>
            <p:ph type="title"/>
          </p:nvPr>
        </p:nvSpPr>
        <p:spPr>
          <a:xfrm>
            <a:off x="938500" y="593367"/>
            <a:ext cx="5735700" cy="12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body" idx="1"/>
          </p:nvPr>
        </p:nvSpPr>
        <p:spPr>
          <a:xfrm>
            <a:off x="938500" y="1661367"/>
            <a:ext cx="7172100" cy="405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162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marL="914400" lvl="1" indent="-30162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marL="1371600" lvl="2" indent="-30162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marL="1828800" lvl="3" indent="-30162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marL="2286000" lvl="4" indent="-30162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marL="2743200" lvl="5" indent="-30162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marL="3200400" lvl="6" indent="-30162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marL="3657600" lvl="7" indent="-30162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marL="4114800" lvl="8" indent="-301625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1"/>
          <p:cNvSpPr txBox="1">
            <a:spLocks noGrp="1"/>
          </p:cNvSpPr>
          <p:nvPr>
            <p:ph type="subTitle" idx="1"/>
          </p:nvPr>
        </p:nvSpPr>
        <p:spPr>
          <a:xfrm>
            <a:off x="938500" y="2359433"/>
            <a:ext cx="2871600" cy="16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3" name="Google Shape;43;p11"/>
          <p:cNvSpPr txBox="1">
            <a:spLocks noGrp="1"/>
          </p:cNvSpPr>
          <p:nvPr>
            <p:ph type="body" idx="2"/>
          </p:nvPr>
        </p:nvSpPr>
        <p:spPr>
          <a:xfrm>
            <a:off x="4703375" y="1212800"/>
            <a:ext cx="3468900" cy="44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11"/>
          <p:cNvSpPr txBox="1">
            <a:spLocks noGrp="1"/>
          </p:cNvSpPr>
          <p:nvPr>
            <p:ph type="title"/>
          </p:nvPr>
        </p:nvSpPr>
        <p:spPr>
          <a:xfrm>
            <a:off x="938500" y="593367"/>
            <a:ext cx="3223800" cy="12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2"/>
          <p:cNvSpPr txBox="1">
            <a:spLocks noGrp="1"/>
          </p:cNvSpPr>
          <p:nvPr>
            <p:ph type="title"/>
          </p:nvPr>
        </p:nvSpPr>
        <p:spPr>
          <a:xfrm>
            <a:off x="938500" y="593367"/>
            <a:ext cx="5735700" cy="12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">
  <p:cSld name="Big 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4"/>
          <p:cNvSpPr txBox="1">
            <a:spLocks noGrp="1"/>
          </p:cNvSpPr>
          <p:nvPr>
            <p:ph type="ctrTitle"/>
          </p:nvPr>
        </p:nvSpPr>
        <p:spPr>
          <a:xfrm>
            <a:off x="4285500" y="3777167"/>
            <a:ext cx="3657300" cy="8596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76A5AF">
                <a:alpha val="8745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14"/>
          <p:cNvSpPr txBox="1">
            <a:spLocks noGrp="1"/>
          </p:cNvSpPr>
          <p:nvPr>
            <p:ph type="subTitle" idx="1"/>
          </p:nvPr>
        </p:nvSpPr>
        <p:spPr>
          <a:xfrm>
            <a:off x="4144050" y="4733133"/>
            <a:ext cx="3940200" cy="6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5"/>
          <p:cNvSpPr txBox="1">
            <a:spLocks noGrp="1"/>
          </p:cNvSpPr>
          <p:nvPr>
            <p:ph type="ctrTitle"/>
          </p:nvPr>
        </p:nvSpPr>
        <p:spPr>
          <a:xfrm>
            <a:off x="1850525" y="1543900"/>
            <a:ext cx="5442900" cy="34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15"/>
          <p:cNvSpPr txBox="1">
            <a:spLocks noGrp="1"/>
          </p:cNvSpPr>
          <p:nvPr>
            <p:ph type="subTitle" idx="1"/>
          </p:nvPr>
        </p:nvSpPr>
        <p:spPr>
          <a:xfrm>
            <a:off x="2481900" y="5260800"/>
            <a:ext cx="4180200" cy="6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Columns">
  <p:cSld name="Title + Two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6"/>
          <p:cNvSpPr txBox="1">
            <a:spLocks noGrp="1"/>
          </p:cNvSpPr>
          <p:nvPr>
            <p:ph type="title"/>
          </p:nvPr>
        </p:nvSpPr>
        <p:spPr>
          <a:xfrm>
            <a:off x="1937338" y="3284233"/>
            <a:ext cx="2390100" cy="7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6" name="Google Shape;56;p16"/>
          <p:cNvSpPr txBox="1">
            <a:spLocks noGrp="1"/>
          </p:cNvSpPr>
          <p:nvPr>
            <p:ph type="subTitle" idx="1"/>
          </p:nvPr>
        </p:nvSpPr>
        <p:spPr>
          <a:xfrm>
            <a:off x="1937338" y="4197433"/>
            <a:ext cx="2390100" cy="16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7" name="Google Shape;57;p16"/>
          <p:cNvSpPr txBox="1">
            <a:spLocks noGrp="1"/>
          </p:cNvSpPr>
          <p:nvPr>
            <p:ph type="title" idx="2"/>
          </p:nvPr>
        </p:nvSpPr>
        <p:spPr>
          <a:xfrm>
            <a:off x="4816563" y="3284233"/>
            <a:ext cx="2390100" cy="7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16"/>
          <p:cNvSpPr txBox="1">
            <a:spLocks noGrp="1"/>
          </p:cNvSpPr>
          <p:nvPr>
            <p:ph type="subTitle" idx="3"/>
          </p:nvPr>
        </p:nvSpPr>
        <p:spPr>
          <a:xfrm>
            <a:off x="4816563" y="4197433"/>
            <a:ext cx="2390100" cy="16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16"/>
          <p:cNvSpPr txBox="1">
            <a:spLocks noGrp="1"/>
          </p:cNvSpPr>
          <p:nvPr>
            <p:ph type="title" idx="4"/>
          </p:nvPr>
        </p:nvSpPr>
        <p:spPr>
          <a:xfrm>
            <a:off x="938500" y="593367"/>
            <a:ext cx="4629300" cy="12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hree Columns ">
  <p:cSld name="Title + Three Columns 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7"/>
          <p:cNvSpPr txBox="1">
            <a:spLocks noGrp="1"/>
          </p:cNvSpPr>
          <p:nvPr>
            <p:ph type="title"/>
          </p:nvPr>
        </p:nvSpPr>
        <p:spPr>
          <a:xfrm>
            <a:off x="3538497" y="3690633"/>
            <a:ext cx="2067000" cy="7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17"/>
          <p:cNvSpPr txBox="1">
            <a:spLocks noGrp="1"/>
          </p:cNvSpPr>
          <p:nvPr>
            <p:ph type="subTitle" idx="1"/>
          </p:nvPr>
        </p:nvSpPr>
        <p:spPr>
          <a:xfrm>
            <a:off x="3538497" y="4603833"/>
            <a:ext cx="2067000" cy="16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7"/>
          <p:cNvSpPr txBox="1">
            <a:spLocks noGrp="1"/>
          </p:cNvSpPr>
          <p:nvPr>
            <p:ph type="title" idx="2"/>
          </p:nvPr>
        </p:nvSpPr>
        <p:spPr>
          <a:xfrm>
            <a:off x="6028553" y="3690633"/>
            <a:ext cx="2067000" cy="7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17"/>
          <p:cNvSpPr txBox="1">
            <a:spLocks noGrp="1"/>
          </p:cNvSpPr>
          <p:nvPr>
            <p:ph type="subTitle" idx="3"/>
          </p:nvPr>
        </p:nvSpPr>
        <p:spPr>
          <a:xfrm>
            <a:off x="6028553" y="4603833"/>
            <a:ext cx="2067000" cy="16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17"/>
          <p:cNvSpPr txBox="1">
            <a:spLocks noGrp="1"/>
          </p:cNvSpPr>
          <p:nvPr>
            <p:ph type="title" idx="4"/>
          </p:nvPr>
        </p:nvSpPr>
        <p:spPr>
          <a:xfrm>
            <a:off x="938500" y="593367"/>
            <a:ext cx="4629300" cy="12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6" name="Google Shape;66;p17"/>
          <p:cNvSpPr txBox="1">
            <a:spLocks noGrp="1"/>
          </p:cNvSpPr>
          <p:nvPr>
            <p:ph type="title" idx="5"/>
          </p:nvPr>
        </p:nvSpPr>
        <p:spPr>
          <a:xfrm>
            <a:off x="1048447" y="3690633"/>
            <a:ext cx="2067000" cy="7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7" name="Google Shape;67;p17"/>
          <p:cNvSpPr txBox="1">
            <a:spLocks noGrp="1"/>
          </p:cNvSpPr>
          <p:nvPr>
            <p:ph type="subTitle" idx="6"/>
          </p:nvPr>
        </p:nvSpPr>
        <p:spPr>
          <a:xfrm>
            <a:off x="1048447" y="4603833"/>
            <a:ext cx="2067000" cy="16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">
  <p:cSld name="1_Big 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8"/>
          <p:cNvSpPr txBox="1">
            <a:spLocks noGrp="1"/>
          </p:cNvSpPr>
          <p:nvPr>
            <p:ph type="ctrTitle"/>
          </p:nvPr>
        </p:nvSpPr>
        <p:spPr>
          <a:xfrm>
            <a:off x="1273500" y="1825333"/>
            <a:ext cx="6597000" cy="28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 b="1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0" name="Google Shape;70;p18"/>
          <p:cNvSpPr txBox="1">
            <a:spLocks noGrp="1"/>
          </p:cNvSpPr>
          <p:nvPr>
            <p:ph type="subTitle" idx="1"/>
          </p:nvPr>
        </p:nvSpPr>
        <p:spPr>
          <a:xfrm>
            <a:off x="2481900" y="3359367"/>
            <a:ext cx="4180200" cy="6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Title + Desig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9"/>
          <p:cNvSpPr txBox="1">
            <a:spLocks noGrp="1"/>
          </p:cNvSpPr>
          <p:nvPr>
            <p:ph type="title"/>
          </p:nvPr>
        </p:nvSpPr>
        <p:spPr>
          <a:xfrm>
            <a:off x="938500" y="593367"/>
            <a:ext cx="4702200" cy="12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1">
  <p:cSld name="Title + Design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20"/>
          <p:cNvSpPr txBox="1">
            <a:spLocks noGrp="1"/>
          </p:cNvSpPr>
          <p:nvPr>
            <p:ph type="title"/>
          </p:nvPr>
        </p:nvSpPr>
        <p:spPr>
          <a:xfrm>
            <a:off x="938500" y="593367"/>
            <a:ext cx="4702200" cy="12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ctrTitle"/>
          </p:nvPr>
        </p:nvSpPr>
        <p:spPr>
          <a:xfrm>
            <a:off x="2175900" y="2600133"/>
            <a:ext cx="4792200" cy="8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2044200" y="4939533"/>
            <a:ext cx="5055600" cy="6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2">
  <p:cSld name="Title + Design 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1"/>
          <p:cNvSpPr txBox="1">
            <a:spLocks noGrp="1"/>
          </p:cNvSpPr>
          <p:nvPr>
            <p:ph type="title"/>
          </p:nvPr>
        </p:nvSpPr>
        <p:spPr>
          <a:xfrm>
            <a:off x="938500" y="593367"/>
            <a:ext cx="4702200" cy="12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3">
  <p:cSld name="Title + Design 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2"/>
          <p:cNvSpPr txBox="1">
            <a:spLocks noGrp="1"/>
          </p:cNvSpPr>
          <p:nvPr>
            <p:ph type="title"/>
          </p:nvPr>
        </p:nvSpPr>
        <p:spPr>
          <a:xfrm>
            <a:off x="938500" y="593367"/>
            <a:ext cx="4702200" cy="12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Lists">
  <p:cSld name="Title + Two List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3"/>
          <p:cNvSpPr txBox="1">
            <a:spLocks noGrp="1"/>
          </p:cNvSpPr>
          <p:nvPr>
            <p:ph type="title"/>
          </p:nvPr>
        </p:nvSpPr>
        <p:spPr>
          <a:xfrm>
            <a:off x="938500" y="593367"/>
            <a:ext cx="4964700" cy="12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1" name="Google Shape;81;p23"/>
          <p:cNvSpPr txBox="1">
            <a:spLocks noGrp="1"/>
          </p:cNvSpPr>
          <p:nvPr>
            <p:ph type="body" idx="1"/>
          </p:nvPr>
        </p:nvSpPr>
        <p:spPr>
          <a:xfrm>
            <a:off x="1067241" y="3535700"/>
            <a:ext cx="3258900" cy="23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2" name="Google Shape;82;p23"/>
          <p:cNvSpPr txBox="1">
            <a:spLocks noGrp="1"/>
          </p:cNvSpPr>
          <p:nvPr>
            <p:ph type="body" idx="2"/>
          </p:nvPr>
        </p:nvSpPr>
        <p:spPr>
          <a:xfrm>
            <a:off x="4673852" y="3535700"/>
            <a:ext cx="3258900" cy="23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23"/>
          <p:cNvSpPr txBox="1">
            <a:spLocks noGrp="1"/>
          </p:cNvSpPr>
          <p:nvPr>
            <p:ph type="title" idx="3"/>
          </p:nvPr>
        </p:nvSpPr>
        <p:spPr>
          <a:xfrm>
            <a:off x="1213499" y="2606833"/>
            <a:ext cx="3258900" cy="7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4" name="Google Shape;84;p23"/>
          <p:cNvSpPr txBox="1">
            <a:spLocks noGrp="1"/>
          </p:cNvSpPr>
          <p:nvPr>
            <p:ph type="title" idx="4"/>
          </p:nvPr>
        </p:nvSpPr>
        <p:spPr>
          <a:xfrm>
            <a:off x="4820099" y="2606833"/>
            <a:ext cx="3258900" cy="7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">
  <p:cSld name="Title + Four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4"/>
          <p:cNvSpPr txBox="1">
            <a:spLocks noGrp="1"/>
          </p:cNvSpPr>
          <p:nvPr>
            <p:ph type="title"/>
          </p:nvPr>
        </p:nvSpPr>
        <p:spPr>
          <a:xfrm>
            <a:off x="938500" y="593367"/>
            <a:ext cx="4629300" cy="12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7" name="Google Shape;87;p24"/>
          <p:cNvSpPr txBox="1">
            <a:spLocks noGrp="1"/>
          </p:cNvSpPr>
          <p:nvPr>
            <p:ph type="title" idx="2"/>
          </p:nvPr>
        </p:nvSpPr>
        <p:spPr>
          <a:xfrm>
            <a:off x="898386" y="4070167"/>
            <a:ext cx="1671600" cy="7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8" name="Google Shape;88;p24"/>
          <p:cNvSpPr txBox="1">
            <a:spLocks noGrp="1"/>
          </p:cNvSpPr>
          <p:nvPr>
            <p:ph type="subTitle" idx="1"/>
          </p:nvPr>
        </p:nvSpPr>
        <p:spPr>
          <a:xfrm>
            <a:off x="898389" y="4745116"/>
            <a:ext cx="1671600" cy="15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24"/>
          <p:cNvSpPr txBox="1">
            <a:spLocks noGrp="1"/>
          </p:cNvSpPr>
          <p:nvPr>
            <p:ph type="title" idx="3"/>
          </p:nvPr>
        </p:nvSpPr>
        <p:spPr>
          <a:xfrm>
            <a:off x="2790261" y="4070167"/>
            <a:ext cx="1671600" cy="7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24"/>
          <p:cNvSpPr txBox="1">
            <a:spLocks noGrp="1"/>
          </p:cNvSpPr>
          <p:nvPr>
            <p:ph type="subTitle" idx="4"/>
          </p:nvPr>
        </p:nvSpPr>
        <p:spPr>
          <a:xfrm>
            <a:off x="2790264" y="4745116"/>
            <a:ext cx="1671600" cy="15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1" name="Google Shape;91;p24"/>
          <p:cNvSpPr txBox="1">
            <a:spLocks noGrp="1"/>
          </p:cNvSpPr>
          <p:nvPr>
            <p:ph type="title" idx="5"/>
          </p:nvPr>
        </p:nvSpPr>
        <p:spPr>
          <a:xfrm>
            <a:off x="4682136" y="4070167"/>
            <a:ext cx="1671600" cy="7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2" name="Google Shape;92;p24"/>
          <p:cNvSpPr txBox="1">
            <a:spLocks noGrp="1"/>
          </p:cNvSpPr>
          <p:nvPr>
            <p:ph type="subTitle" idx="6"/>
          </p:nvPr>
        </p:nvSpPr>
        <p:spPr>
          <a:xfrm>
            <a:off x="4682139" y="4745116"/>
            <a:ext cx="1671600" cy="15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24"/>
          <p:cNvSpPr txBox="1">
            <a:spLocks noGrp="1"/>
          </p:cNvSpPr>
          <p:nvPr>
            <p:ph type="title" idx="7"/>
          </p:nvPr>
        </p:nvSpPr>
        <p:spPr>
          <a:xfrm>
            <a:off x="6574011" y="4070167"/>
            <a:ext cx="1671600" cy="7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4" name="Google Shape;94;p24"/>
          <p:cNvSpPr txBox="1">
            <a:spLocks noGrp="1"/>
          </p:cNvSpPr>
          <p:nvPr>
            <p:ph type="subTitle" idx="8"/>
          </p:nvPr>
        </p:nvSpPr>
        <p:spPr>
          <a:xfrm>
            <a:off x="6574014" y="4745116"/>
            <a:ext cx="1671600" cy="15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Numbers">
  <p:cSld name="Three Number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5"/>
          <p:cNvSpPr txBox="1">
            <a:spLocks noGrp="1"/>
          </p:cNvSpPr>
          <p:nvPr>
            <p:ph type="title"/>
          </p:nvPr>
        </p:nvSpPr>
        <p:spPr>
          <a:xfrm>
            <a:off x="4996800" y="882457"/>
            <a:ext cx="3159300" cy="9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7" name="Google Shape;97;p25"/>
          <p:cNvSpPr txBox="1">
            <a:spLocks noGrp="1"/>
          </p:cNvSpPr>
          <p:nvPr>
            <p:ph type="subTitle" idx="1"/>
          </p:nvPr>
        </p:nvSpPr>
        <p:spPr>
          <a:xfrm>
            <a:off x="4911000" y="1687800"/>
            <a:ext cx="3330900" cy="55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98" name="Google Shape;98;p25"/>
          <p:cNvSpPr txBox="1">
            <a:spLocks noGrp="1"/>
          </p:cNvSpPr>
          <p:nvPr>
            <p:ph type="title" idx="2"/>
          </p:nvPr>
        </p:nvSpPr>
        <p:spPr>
          <a:xfrm>
            <a:off x="4996800" y="2798924"/>
            <a:ext cx="3159300" cy="9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9" name="Google Shape;99;p25"/>
          <p:cNvSpPr txBox="1">
            <a:spLocks noGrp="1"/>
          </p:cNvSpPr>
          <p:nvPr>
            <p:ph type="subTitle" idx="3"/>
          </p:nvPr>
        </p:nvSpPr>
        <p:spPr>
          <a:xfrm>
            <a:off x="4911000" y="3604267"/>
            <a:ext cx="3330900" cy="55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00" name="Google Shape;100;p25"/>
          <p:cNvSpPr txBox="1">
            <a:spLocks noGrp="1"/>
          </p:cNvSpPr>
          <p:nvPr>
            <p:ph type="title" idx="4"/>
          </p:nvPr>
        </p:nvSpPr>
        <p:spPr>
          <a:xfrm>
            <a:off x="4996800" y="4715391"/>
            <a:ext cx="3159300" cy="9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1" name="Google Shape;101;p25"/>
          <p:cNvSpPr txBox="1">
            <a:spLocks noGrp="1"/>
          </p:cNvSpPr>
          <p:nvPr>
            <p:ph type="subTitle" idx="5"/>
          </p:nvPr>
        </p:nvSpPr>
        <p:spPr>
          <a:xfrm>
            <a:off x="4911000" y="5520733"/>
            <a:ext cx="3330900" cy="55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ix Columns  ">
  <p:cSld name="Title + Six Columns  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6"/>
          <p:cNvSpPr txBox="1">
            <a:spLocks noGrp="1"/>
          </p:cNvSpPr>
          <p:nvPr>
            <p:ph type="title"/>
          </p:nvPr>
        </p:nvSpPr>
        <p:spPr>
          <a:xfrm>
            <a:off x="3538497" y="2424721"/>
            <a:ext cx="2067000" cy="7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4" name="Google Shape;104;p26"/>
          <p:cNvSpPr txBox="1">
            <a:spLocks noGrp="1"/>
          </p:cNvSpPr>
          <p:nvPr>
            <p:ph type="subTitle" idx="1"/>
          </p:nvPr>
        </p:nvSpPr>
        <p:spPr>
          <a:xfrm>
            <a:off x="3538498" y="3099687"/>
            <a:ext cx="2067000" cy="8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5" name="Google Shape;105;p26"/>
          <p:cNvSpPr txBox="1">
            <a:spLocks noGrp="1"/>
          </p:cNvSpPr>
          <p:nvPr>
            <p:ph type="title" idx="2"/>
          </p:nvPr>
        </p:nvSpPr>
        <p:spPr>
          <a:xfrm>
            <a:off x="6028553" y="2424721"/>
            <a:ext cx="2067000" cy="7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6" name="Google Shape;106;p26"/>
          <p:cNvSpPr txBox="1">
            <a:spLocks noGrp="1"/>
          </p:cNvSpPr>
          <p:nvPr>
            <p:ph type="subTitle" idx="3"/>
          </p:nvPr>
        </p:nvSpPr>
        <p:spPr>
          <a:xfrm>
            <a:off x="6028552" y="3099687"/>
            <a:ext cx="2067000" cy="8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7" name="Google Shape;107;p26"/>
          <p:cNvSpPr txBox="1">
            <a:spLocks noGrp="1"/>
          </p:cNvSpPr>
          <p:nvPr>
            <p:ph type="title" idx="4"/>
          </p:nvPr>
        </p:nvSpPr>
        <p:spPr>
          <a:xfrm>
            <a:off x="938500" y="593367"/>
            <a:ext cx="4629300" cy="12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8" name="Google Shape;108;p26"/>
          <p:cNvSpPr txBox="1">
            <a:spLocks noGrp="1"/>
          </p:cNvSpPr>
          <p:nvPr>
            <p:ph type="title" idx="5"/>
          </p:nvPr>
        </p:nvSpPr>
        <p:spPr>
          <a:xfrm>
            <a:off x="1048447" y="2424721"/>
            <a:ext cx="2067000" cy="7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9" name="Google Shape;109;p26"/>
          <p:cNvSpPr txBox="1">
            <a:spLocks noGrp="1"/>
          </p:cNvSpPr>
          <p:nvPr>
            <p:ph type="subTitle" idx="6"/>
          </p:nvPr>
        </p:nvSpPr>
        <p:spPr>
          <a:xfrm>
            <a:off x="1048450" y="3099687"/>
            <a:ext cx="2067000" cy="8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0" name="Google Shape;110;p26"/>
          <p:cNvSpPr txBox="1">
            <a:spLocks noGrp="1"/>
          </p:cNvSpPr>
          <p:nvPr>
            <p:ph type="title" idx="7"/>
          </p:nvPr>
        </p:nvSpPr>
        <p:spPr>
          <a:xfrm>
            <a:off x="3538497" y="4433380"/>
            <a:ext cx="2067000" cy="7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1" name="Google Shape;111;p26"/>
          <p:cNvSpPr txBox="1">
            <a:spLocks noGrp="1"/>
          </p:cNvSpPr>
          <p:nvPr>
            <p:ph type="subTitle" idx="8"/>
          </p:nvPr>
        </p:nvSpPr>
        <p:spPr>
          <a:xfrm>
            <a:off x="3538498" y="5108345"/>
            <a:ext cx="2067000" cy="8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2" name="Google Shape;112;p26"/>
          <p:cNvSpPr txBox="1">
            <a:spLocks noGrp="1"/>
          </p:cNvSpPr>
          <p:nvPr>
            <p:ph type="title" idx="9"/>
          </p:nvPr>
        </p:nvSpPr>
        <p:spPr>
          <a:xfrm>
            <a:off x="6028553" y="4433380"/>
            <a:ext cx="2067000" cy="7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3" name="Google Shape;113;p26"/>
          <p:cNvSpPr txBox="1">
            <a:spLocks noGrp="1"/>
          </p:cNvSpPr>
          <p:nvPr>
            <p:ph type="subTitle" idx="13"/>
          </p:nvPr>
        </p:nvSpPr>
        <p:spPr>
          <a:xfrm>
            <a:off x="6028552" y="5108345"/>
            <a:ext cx="2067000" cy="8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4" name="Google Shape;114;p26"/>
          <p:cNvSpPr txBox="1">
            <a:spLocks noGrp="1"/>
          </p:cNvSpPr>
          <p:nvPr>
            <p:ph type="title" idx="14"/>
          </p:nvPr>
        </p:nvSpPr>
        <p:spPr>
          <a:xfrm>
            <a:off x="1048447" y="4433380"/>
            <a:ext cx="2067000" cy="7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5" name="Google Shape;115;p26"/>
          <p:cNvSpPr txBox="1">
            <a:spLocks noGrp="1"/>
          </p:cNvSpPr>
          <p:nvPr>
            <p:ph type="subTitle" idx="15"/>
          </p:nvPr>
        </p:nvSpPr>
        <p:spPr>
          <a:xfrm>
            <a:off x="1048450" y="5108345"/>
            <a:ext cx="2067000" cy="8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 1">
  <p:cSld name="Title + Four Columns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7"/>
          <p:cNvSpPr txBox="1">
            <a:spLocks noGrp="1"/>
          </p:cNvSpPr>
          <p:nvPr>
            <p:ph type="title"/>
          </p:nvPr>
        </p:nvSpPr>
        <p:spPr>
          <a:xfrm>
            <a:off x="938500" y="593367"/>
            <a:ext cx="5043600" cy="12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8" name="Google Shape;118;p27"/>
          <p:cNvSpPr txBox="1">
            <a:spLocks noGrp="1"/>
          </p:cNvSpPr>
          <p:nvPr>
            <p:ph type="title" idx="2"/>
          </p:nvPr>
        </p:nvSpPr>
        <p:spPr>
          <a:xfrm>
            <a:off x="1338238" y="3146433"/>
            <a:ext cx="2727600" cy="5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9" name="Google Shape;119;p27"/>
          <p:cNvSpPr txBox="1">
            <a:spLocks noGrp="1"/>
          </p:cNvSpPr>
          <p:nvPr>
            <p:ph type="subTitle" idx="1"/>
          </p:nvPr>
        </p:nvSpPr>
        <p:spPr>
          <a:xfrm>
            <a:off x="1338238" y="2284068"/>
            <a:ext cx="2727600" cy="8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0" name="Google Shape;120;p27"/>
          <p:cNvSpPr txBox="1">
            <a:spLocks noGrp="1"/>
          </p:cNvSpPr>
          <p:nvPr>
            <p:ph type="title" idx="3"/>
          </p:nvPr>
        </p:nvSpPr>
        <p:spPr>
          <a:xfrm>
            <a:off x="1338238" y="5318600"/>
            <a:ext cx="2727600" cy="5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1" name="Google Shape;121;p27"/>
          <p:cNvSpPr txBox="1">
            <a:spLocks noGrp="1"/>
          </p:cNvSpPr>
          <p:nvPr>
            <p:ph type="subTitle" idx="4"/>
          </p:nvPr>
        </p:nvSpPr>
        <p:spPr>
          <a:xfrm>
            <a:off x="1338238" y="4456235"/>
            <a:ext cx="2727600" cy="8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2" name="Google Shape;122;p27"/>
          <p:cNvSpPr txBox="1">
            <a:spLocks noGrp="1"/>
          </p:cNvSpPr>
          <p:nvPr>
            <p:ph type="title" idx="5"/>
          </p:nvPr>
        </p:nvSpPr>
        <p:spPr>
          <a:xfrm>
            <a:off x="5078163" y="3146433"/>
            <a:ext cx="2727600" cy="5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3" name="Google Shape;123;p27"/>
          <p:cNvSpPr txBox="1">
            <a:spLocks noGrp="1"/>
          </p:cNvSpPr>
          <p:nvPr>
            <p:ph type="subTitle" idx="6"/>
          </p:nvPr>
        </p:nvSpPr>
        <p:spPr>
          <a:xfrm>
            <a:off x="5078163" y="2284068"/>
            <a:ext cx="2727600" cy="8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4" name="Google Shape;124;p27"/>
          <p:cNvSpPr txBox="1">
            <a:spLocks noGrp="1"/>
          </p:cNvSpPr>
          <p:nvPr>
            <p:ph type="title" idx="7"/>
          </p:nvPr>
        </p:nvSpPr>
        <p:spPr>
          <a:xfrm>
            <a:off x="5078163" y="5318600"/>
            <a:ext cx="2727600" cy="5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5" name="Google Shape;125;p27"/>
          <p:cNvSpPr txBox="1">
            <a:spLocks noGrp="1"/>
          </p:cNvSpPr>
          <p:nvPr>
            <p:ph type="subTitle" idx="8"/>
          </p:nvPr>
        </p:nvSpPr>
        <p:spPr>
          <a:xfrm>
            <a:off x="5078163" y="4456235"/>
            <a:ext cx="2727600" cy="8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Title + 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8"/>
          <p:cNvSpPr txBox="1">
            <a:spLocks noGrp="1"/>
          </p:cNvSpPr>
          <p:nvPr>
            <p:ph type="subTitle" idx="1"/>
          </p:nvPr>
        </p:nvSpPr>
        <p:spPr>
          <a:xfrm>
            <a:off x="5817050" y="3247900"/>
            <a:ext cx="2556300" cy="27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8" name="Google Shape;128;p28"/>
          <p:cNvSpPr txBox="1">
            <a:spLocks noGrp="1"/>
          </p:cNvSpPr>
          <p:nvPr>
            <p:ph type="title"/>
          </p:nvPr>
        </p:nvSpPr>
        <p:spPr>
          <a:xfrm>
            <a:off x="938500" y="593367"/>
            <a:ext cx="4629300" cy="12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1">
  <p:cSld name="Title + Text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9"/>
          <p:cNvSpPr txBox="1">
            <a:spLocks noGrp="1"/>
          </p:cNvSpPr>
          <p:nvPr>
            <p:ph type="title"/>
          </p:nvPr>
        </p:nvSpPr>
        <p:spPr>
          <a:xfrm>
            <a:off x="938500" y="593367"/>
            <a:ext cx="4629300" cy="12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1" name="Google Shape;131;p29"/>
          <p:cNvSpPr txBox="1">
            <a:spLocks noGrp="1"/>
          </p:cNvSpPr>
          <p:nvPr>
            <p:ph type="subTitle" idx="1"/>
          </p:nvPr>
        </p:nvSpPr>
        <p:spPr>
          <a:xfrm>
            <a:off x="938500" y="3247900"/>
            <a:ext cx="2556300" cy="27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2">
  <p:cSld name="Title + Text 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30"/>
          <p:cNvSpPr txBox="1">
            <a:spLocks noGrp="1"/>
          </p:cNvSpPr>
          <p:nvPr>
            <p:ph type="title"/>
          </p:nvPr>
        </p:nvSpPr>
        <p:spPr>
          <a:xfrm>
            <a:off x="938500" y="593367"/>
            <a:ext cx="5735700" cy="12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4" name="Google Shape;134;p30"/>
          <p:cNvSpPr txBox="1">
            <a:spLocks noGrp="1"/>
          </p:cNvSpPr>
          <p:nvPr>
            <p:ph type="subTitle" idx="1"/>
          </p:nvPr>
        </p:nvSpPr>
        <p:spPr>
          <a:xfrm>
            <a:off x="5817050" y="3247900"/>
            <a:ext cx="2556300" cy="27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>
            <a:spLocks noGrp="1"/>
          </p:cNvSpPr>
          <p:nvPr>
            <p:ph type="title"/>
          </p:nvPr>
        </p:nvSpPr>
        <p:spPr>
          <a:xfrm>
            <a:off x="1920750" y="2179233"/>
            <a:ext cx="5302500" cy="14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body" idx="1"/>
          </p:nvPr>
        </p:nvSpPr>
        <p:spPr>
          <a:xfrm>
            <a:off x="2786550" y="4125967"/>
            <a:ext cx="3570900" cy="7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marL="914400" lvl="1" indent="-3429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marL="1371600" lvl="2" indent="-3429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marL="1828800" lvl="3" indent="-3429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marL="2286000" lvl="4" indent="-3429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marL="2743200" lvl="5" indent="-3429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marL="3200400" lvl="6" indent="-3429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marL="3657600" lvl="7" indent="-3429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marL="4114800" lvl="8" indent="-34290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">
  <p:cSld name="One Colum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1"/>
          <p:cNvSpPr txBox="1">
            <a:spLocks noGrp="1"/>
          </p:cNvSpPr>
          <p:nvPr>
            <p:ph type="title"/>
          </p:nvPr>
        </p:nvSpPr>
        <p:spPr>
          <a:xfrm>
            <a:off x="2062800" y="3256067"/>
            <a:ext cx="5018400" cy="7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7" name="Google Shape;137;p31"/>
          <p:cNvSpPr txBox="1">
            <a:spLocks noGrp="1"/>
          </p:cNvSpPr>
          <p:nvPr>
            <p:ph type="subTitle" idx="1"/>
          </p:nvPr>
        </p:nvSpPr>
        <p:spPr>
          <a:xfrm>
            <a:off x="2896500" y="4521767"/>
            <a:ext cx="3351000" cy="15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 + Credits">
  <p:cSld name="Thanks + Credit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2"/>
          <p:cNvSpPr txBox="1">
            <a:spLocks noGrp="1"/>
          </p:cNvSpPr>
          <p:nvPr>
            <p:ph type="title"/>
          </p:nvPr>
        </p:nvSpPr>
        <p:spPr>
          <a:xfrm>
            <a:off x="924870" y="1013833"/>
            <a:ext cx="3068700" cy="7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0" name="Google Shape;140;p32"/>
          <p:cNvSpPr txBox="1">
            <a:spLocks noGrp="1"/>
          </p:cNvSpPr>
          <p:nvPr>
            <p:ph type="subTitle" idx="1"/>
          </p:nvPr>
        </p:nvSpPr>
        <p:spPr>
          <a:xfrm>
            <a:off x="924875" y="2245700"/>
            <a:ext cx="3305400" cy="14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41" name="Google Shape;141;p32"/>
          <p:cNvSpPr txBox="1"/>
          <p:nvPr/>
        </p:nvSpPr>
        <p:spPr>
          <a:xfrm>
            <a:off x="924875" y="4760000"/>
            <a:ext cx="3305400" cy="8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Montserrat Medium"/>
              <a:buNone/>
            </a:pPr>
            <a:r>
              <a:rPr lang="en-US" sz="1000" b="0" i="0" u="none" strike="noStrike" cap="non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lang="en-US" sz="1000" b="0" i="0" u="none" strike="noStrike" cap="none">
                <a:solidFill>
                  <a:schemeClr val="hlink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/>
              </a:rPr>
              <a:t>Slidesgo</a:t>
            </a:r>
            <a:r>
              <a:rPr lang="en-US" sz="1000" b="0" i="0" u="none" strike="noStrike" cap="non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lang="en-US" sz="1000" b="0" i="0" u="none" strike="noStrike" cap="none">
                <a:solidFill>
                  <a:schemeClr val="hlink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/>
              </a:rPr>
              <a:t>Flaticon</a:t>
            </a:r>
            <a:r>
              <a:rPr lang="en-US" sz="1000" b="0" i="0" u="none" strike="noStrike" cap="non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lang="en-US" sz="1000" b="0" i="0" u="none" strike="noStrike" cap="none">
                <a:solidFill>
                  <a:schemeClr val="hlink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/>
              </a:rPr>
              <a:t>Freepik</a:t>
            </a:r>
            <a:r>
              <a:rPr lang="en-US" sz="1000" b="0" i="0" u="none" strike="noStrike" cap="non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sz="1000" b="0" i="0" u="none" strike="noStrike" cap="non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 1">
  <p:cSld name="Title + Bullet points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3"/>
          <p:cNvSpPr txBox="1">
            <a:spLocks noGrp="1"/>
          </p:cNvSpPr>
          <p:nvPr>
            <p:ph type="title"/>
          </p:nvPr>
        </p:nvSpPr>
        <p:spPr>
          <a:xfrm>
            <a:off x="938500" y="593367"/>
            <a:ext cx="4629300" cy="12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4" name="Google Shape;144;p33"/>
          <p:cNvSpPr txBox="1">
            <a:spLocks noGrp="1"/>
          </p:cNvSpPr>
          <p:nvPr>
            <p:ph type="body" idx="1"/>
          </p:nvPr>
        </p:nvSpPr>
        <p:spPr>
          <a:xfrm>
            <a:off x="938500" y="2212367"/>
            <a:ext cx="4946400" cy="36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list">
  <p:cSld name="Title + lis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4"/>
          <p:cNvSpPr txBox="1">
            <a:spLocks noGrp="1"/>
          </p:cNvSpPr>
          <p:nvPr>
            <p:ph type="title"/>
          </p:nvPr>
        </p:nvSpPr>
        <p:spPr>
          <a:xfrm>
            <a:off x="938500" y="593367"/>
            <a:ext cx="4629300" cy="12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7" name="Google Shape;147;p34"/>
          <p:cNvSpPr txBox="1">
            <a:spLocks noGrp="1"/>
          </p:cNvSpPr>
          <p:nvPr>
            <p:ph type="body" idx="1"/>
          </p:nvPr>
        </p:nvSpPr>
        <p:spPr>
          <a:xfrm>
            <a:off x="5037525" y="2212367"/>
            <a:ext cx="3186900" cy="36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3762670" y="4237000"/>
            <a:ext cx="3068700" cy="7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title" idx="2"/>
          </p:nvPr>
        </p:nvSpPr>
        <p:spPr>
          <a:xfrm>
            <a:off x="1048270" y="4383333"/>
            <a:ext cx="2412900" cy="1242000"/>
          </a:xfrm>
          <a:prstGeom prst="rect">
            <a:avLst/>
          </a:prstGeom>
          <a:noFill/>
          <a:ln>
            <a:noFill/>
          </a:ln>
          <a:effectLst>
            <a:outerShdw blurRad="114300" dist="28575" dir="6360000" algn="bl" rotWithShape="0">
              <a:schemeClr val="accent1">
                <a:alpha val="49411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ubTitle" idx="1"/>
          </p:nvPr>
        </p:nvSpPr>
        <p:spPr>
          <a:xfrm>
            <a:off x="3762670" y="4960867"/>
            <a:ext cx="3068700" cy="6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938500" y="593367"/>
            <a:ext cx="4629300" cy="12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body" idx="1"/>
          </p:nvPr>
        </p:nvSpPr>
        <p:spPr>
          <a:xfrm>
            <a:off x="938500" y="2212367"/>
            <a:ext cx="4946400" cy="36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938500" y="593367"/>
            <a:ext cx="4629300" cy="12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938500" y="2212367"/>
            <a:ext cx="3186900" cy="36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body" idx="2"/>
          </p:nvPr>
        </p:nvSpPr>
        <p:spPr>
          <a:xfrm>
            <a:off x="5037525" y="2212367"/>
            <a:ext cx="3186900" cy="36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938500" y="593367"/>
            <a:ext cx="4629300" cy="12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9"/>
          <p:cNvSpPr txBox="1">
            <a:spLocks noGrp="1"/>
          </p:cNvSpPr>
          <p:nvPr>
            <p:ph type="title"/>
          </p:nvPr>
        </p:nvSpPr>
        <p:spPr>
          <a:xfrm>
            <a:off x="5337175" y="1729500"/>
            <a:ext cx="2837400" cy="16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9"/>
          <p:cNvSpPr txBox="1">
            <a:spLocks noGrp="1"/>
          </p:cNvSpPr>
          <p:nvPr>
            <p:ph type="body" idx="1"/>
          </p:nvPr>
        </p:nvSpPr>
        <p:spPr>
          <a:xfrm>
            <a:off x="5337175" y="3458500"/>
            <a:ext cx="2837400" cy="16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marL="914400" lvl="1" indent="-330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marL="1371600" lvl="2" indent="-330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marL="1828800" lvl="3" indent="-330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marL="2286000" lvl="4" indent="-330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marL="2743200" lvl="5" indent="-330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marL="3200400" lvl="6" indent="-330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marL="3657600" lvl="7" indent="-330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marL="4114800" lvl="8" indent="-3302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0"/>
          <p:cNvSpPr txBox="1">
            <a:spLocks noGrp="1"/>
          </p:cNvSpPr>
          <p:nvPr>
            <p:ph type="title"/>
          </p:nvPr>
        </p:nvSpPr>
        <p:spPr>
          <a:xfrm>
            <a:off x="929477" y="581577"/>
            <a:ext cx="2746500" cy="54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pic>
        <p:nvPicPr>
          <p:cNvPr id="39" name="Google Shape;39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2007833" y="1032701"/>
            <a:ext cx="10168735" cy="2883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Google Shape;40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 flipH="1">
            <a:off x="3270781" y="117499"/>
            <a:ext cx="12413063" cy="352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jpg"/><Relationship Id="rId5" Type="http://schemas.openxmlformats.org/officeDocument/2006/relationships/image" Target="../media/image26.jpg"/><Relationship Id="rId4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5"/>
          <p:cNvSpPr txBox="1"/>
          <p:nvPr/>
        </p:nvSpPr>
        <p:spPr>
          <a:xfrm>
            <a:off x="-180340" y="393065"/>
            <a:ext cx="8935720" cy="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Montserrat"/>
              <a:buNone/>
            </a:pPr>
            <a:r>
              <a:rPr lang="en-US" sz="1800" b="1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KHOA CÔNG NGHỆ THÔNG TIN TRƯỜNG ĐẠI HỌC CÔNG NGHIỆP HÀ NỘI</a:t>
            </a:r>
            <a:endParaRPr sz="1800" b="1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153" name="Google Shape;153;p35"/>
          <p:cNvGrpSpPr/>
          <p:nvPr/>
        </p:nvGrpSpPr>
        <p:grpSpPr>
          <a:xfrm>
            <a:off x="3648771" y="980513"/>
            <a:ext cx="1845722" cy="802481"/>
            <a:chOff x="3871597" y="1590573"/>
            <a:chExt cx="1845722" cy="802481"/>
          </a:xfrm>
        </p:grpSpPr>
        <p:pic>
          <p:nvPicPr>
            <p:cNvPr id="154" name="Google Shape;154;p35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871597" y="1731170"/>
              <a:ext cx="419089" cy="4190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5" name="Google Shape;155;p35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4290686" y="1590573"/>
              <a:ext cx="1426633" cy="80248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6" name="Google Shape;156;p35"/>
          <p:cNvSpPr txBox="1"/>
          <p:nvPr/>
        </p:nvSpPr>
        <p:spPr>
          <a:xfrm>
            <a:off x="2195830" y="1844675"/>
            <a:ext cx="4946015" cy="675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ExtraBold"/>
              <a:buNone/>
            </a:pPr>
            <a:r>
              <a:rPr lang="en-US" sz="3800" b="1" i="0" u="none" strike="noStrike" cap="none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ĐỒ ÁN TỐT NGHIỆP</a:t>
            </a:r>
            <a:endParaRPr sz="3800" b="1" i="0" u="none" strike="noStrike" cap="none">
              <a:solidFill>
                <a:schemeClr val="accen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57" name="Google Shape;157;p35"/>
          <p:cNvCxnSpPr/>
          <p:nvPr/>
        </p:nvCxnSpPr>
        <p:spPr>
          <a:xfrm>
            <a:off x="3059689" y="2492864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FFFFFF">
                <a:alpha val="49411"/>
              </a:srgbClr>
            </a:outerShdw>
          </a:effectLst>
        </p:spPr>
      </p:cxnSp>
      <p:sp>
        <p:nvSpPr>
          <p:cNvPr id="158" name="Google Shape;158;p35"/>
          <p:cNvSpPr txBox="1"/>
          <p:nvPr/>
        </p:nvSpPr>
        <p:spPr>
          <a:xfrm>
            <a:off x="2286000" y="2698115"/>
            <a:ext cx="4572000" cy="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ExtraBold"/>
              <a:buNone/>
            </a:pPr>
            <a:r>
              <a:rPr lang="en-US" sz="1800" b="1" i="0" u="none" strike="noStrike" cap="none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NGÀNH HỆ THỐNG THÔNG TIN</a:t>
            </a:r>
            <a:endParaRPr sz="1800" b="1" i="0" u="none" strike="noStrike" cap="none">
              <a:solidFill>
                <a:schemeClr val="accen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9" name="Google Shape;159;p35"/>
          <p:cNvSpPr txBox="1"/>
          <p:nvPr/>
        </p:nvSpPr>
        <p:spPr>
          <a:xfrm>
            <a:off x="-102235" y="3336290"/>
            <a:ext cx="9403715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ExtraBold"/>
              <a:buNone/>
            </a:pPr>
            <a:r>
              <a:rPr lang="en-US" sz="2400" b="1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ĐỀ TÀI: XÂY DỰNG PHẦN MỀM BÁN SÁCH CHO CÔNG TY HOANGHUY STORE</a:t>
            </a:r>
          </a:p>
        </p:txBody>
      </p:sp>
      <p:sp>
        <p:nvSpPr>
          <p:cNvPr id="160" name="Google Shape;160;p35"/>
          <p:cNvSpPr txBox="1"/>
          <p:nvPr/>
        </p:nvSpPr>
        <p:spPr>
          <a:xfrm>
            <a:off x="2195830" y="4436745"/>
            <a:ext cx="4807585" cy="19564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Montserrat"/>
              <a:buNone/>
            </a:pPr>
            <a:r>
              <a:rPr lang="en-US" sz="20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CBHD	              : TS. </a:t>
            </a:r>
            <a:r>
              <a:rPr lang="en-US" sz="2000" b="0" i="0" u="none" strike="noStrike" cap="none" dirty="0" err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Phạm</a:t>
            </a:r>
            <a:r>
              <a:rPr lang="en-US" sz="20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b="0" i="0" u="none" strike="noStrike" cap="none" dirty="0" err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Văn</a:t>
            </a:r>
            <a:r>
              <a:rPr lang="en-US" sz="20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b="0" i="0" u="none" strike="noStrike" cap="none" dirty="0" err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Hiệp</a:t>
            </a:r>
            <a:endParaRPr sz="2000" b="0" i="0" u="none" strike="noStrike" cap="none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Montserrat"/>
              <a:buNone/>
            </a:pPr>
            <a:r>
              <a:rPr lang="en-US" sz="2000" b="0" i="0" u="none" strike="noStrike" cap="none" dirty="0" err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Sinh</a:t>
            </a:r>
            <a:r>
              <a:rPr lang="en-US" sz="20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b="0" i="0" u="none" strike="noStrike" cap="none" dirty="0" err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viên</a:t>
            </a:r>
            <a:r>
              <a:rPr lang="en-US" sz="20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 : </a:t>
            </a:r>
            <a:r>
              <a:rPr lang="en-US" sz="2000" b="0" i="0" u="none" strike="noStrike" cap="none" dirty="0" err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Nguyễn</a:t>
            </a:r>
            <a:r>
              <a:rPr lang="en-US" sz="20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b="0" i="0" u="none" strike="noStrike" cap="none" dirty="0" err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Huy</a:t>
            </a:r>
            <a:r>
              <a:rPr lang="en-US" sz="20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b="0" i="0" u="none" strike="noStrike" cap="none" dirty="0" err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Hoàng</a:t>
            </a:r>
            <a:endParaRPr sz="2000" b="0" i="0" u="none" strike="noStrike" cap="none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Montserrat"/>
              <a:buNone/>
            </a:pPr>
            <a:r>
              <a:rPr lang="en-US" sz="2000" b="0" i="0" u="none" strike="noStrike" cap="none" dirty="0" err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Mã</a:t>
            </a:r>
            <a:r>
              <a:rPr lang="en-US" sz="20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b="0" i="0" u="none" strike="noStrike" cap="none" dirty="0" err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sinh</a:t>
            </a:r>
            <a:r>
              <a:rPr lang="en-US" sz="20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b="0" i="0" u="none" strike="noStrike" cap="none" dirty="0" err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viên</a:t>
            </a:r>
            <a:r>
              <a:rPr lang="en-US" sz="20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: 2020606612</a:t>
            </a:r>
            <a:endParaRPr sz="2000" b="0" i="0" u="none" strike="noStrike" cap="none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Montserrat"/>
              <a:buNone/>
            </a:pPr>
            <a:r>
              <a:rPr lang="en-US" sz="2000" b="0" i="0" u="none" strike="noStrike" cap="none" dirty="0" err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Lớp</a:t>
            </a:r>
            <a:r>
              <a:rPr lang="en-US" sz="20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              : 2020DHHTTT02 - K15</a:t>
            </a:r>
            <a:endParaRPr sz="2000" b="0" i="0" u="none" strike="noStrike" cap="none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44"/>
          <p:cNvSpPr txBox="1"/>
          <p:nvPr/>
        </p:nvSpPr>
        <p:spPr>
          <a:xfrm>
            <a:off x="394133" y="416932"/>
            <a:ext cx="812837" cy="7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1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03</a:t>
            </a:r>
            <a:endParaRPr sz="3600" b="1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22" name="Google Shape;322;p44"/>
          <p:cNvSpPr/>
          <p:nvPr/>
        </p:nvSpPr>
        <p:spPr>
          <a:xfrm>
            <a:off x="373366" y="348448"/>
            <a:ext cx="812837" cy="812837"/>
          </a:xfrm>
          <a:prstGeom prst="rect">
            <a:avLst/>
          </a:prstGeom>
          <a:noFill/>
          <a:ln w="9525" cap="flat" cmpd="sng">
            <a:solidFill>
              <a:srgbClr val="BA7C2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44"/>
          <p:cNvSpPr txBox="1"/>
          <p:nvPr/>
        </p:nvSpPr>
        <p:spPr>
          <a:xfrm>
            <a:off x="1389861" y="493256"/>
            <a:ext cx="6364278" cy="582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KẾT QUẢ ĐẠT ĐƯỢC</a:t>
            </a:r>
            <a:endParaRPr sz="3200" b="1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24" name="Google Shape;324;p44"/>
          <p:cNvSpPr/>
          <p:nvPr/>
        </p:nvSpPr>
        <p:spPr>
          <a:xfrm>
            <a:off x="2915920" y="6165215"/>
            <a:ext cx="3652520" cy="367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-US" sz="1800" b="0" i="1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Màn hình giao diện chi tiết sản phẩm</a:t>
            </a:r>
            <a:endParaRPr sz="18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25" name="Google Shape;325;p44"/>
          <p:cNvSpPr txBox="1"/>
          <p:nvPr/>
        </p:nvSpPr>
        <p:spPr>
          <a:xfrm>
            <a:off x="8105313" y="6393687"/>
            <a:ext cx="967666" cy="367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11/17</a:t>
            </a:r>
            <a:endParaRPr sz="18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6697B04-C896-4816-888F-DF54A1FC2A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675" y="1700070"/>
            <a:ext cx="8166650" cy="397118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5"/>
          <p:cNvSpPr txBox="1"/>
          <p:nvPr/>
        </p:nvSpPr>
        <p:spPr>
          <a:xfrm>
            <a:off x="394133" y="416932"/>
            <a:ext cx="812837" cy="7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1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03</a:t>
            </a:r>
            <a:endParaRPr sz="3600" b="1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32" name="Google Shape;332;p45"/>
          <p:cNvSpPr/>
          <p:nvPr/>
        </p:nvSpPr>
        <p:spPr>
          <a:xfrm>
            <a:off x="373366" y="348448"/>
            <a:ext cx="812837" cy="812837"/>
          </a:xfrm>
          <a:prstGeom prst="rect">
            <a:avLst/>
          </a:prstGeom>
          <a:noFill/>
          <a:ln w="9525" cap="flat" cmpd="sng">
            <a:solidFill>
              <a:srgbClr val="BA7C2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" name="Google Shape;333;p45"/>
          <p:cNvSpPr txBox="1"/>
          <p:nvPr/>
        </p:nvSpPr>
        <p:spPr>
          <a:xfrm>
            <a:off x="1389861" y="493256"/>
            <a:ext cx="6364278" cy="582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KẾT QUẢ ĐẠT ĐƯỢC</a:t>
            </a:r>
            <a:endParaRPr sz="3200" b="1" i="0" u="none" strike="noStrike" cap="none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34" name="Google Shape;334;p45"/>
          <p:cNvSpPr/>
          <p:nvPr/>
        </p:nvSpPr>
        <p:spPr>
          <a:xfrm>
            <a:off x="3203575" y="6165215"/>
            <a:ext cx="2862580" cy="367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-US" sz="1800" b="0" i="1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Màn hình giao diện giỏ hàng</a:t>
            </a:r>
            <a:endParaRPr sz="18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35" name="Google Shape;335;p45"/>
          <p:cNvSpPr txBox="1"/>
          <p:nvPr/>
        </p:nvSpPr>
        <p:spPr>
          <a:xfrm>
            <a:off x="8105313" y="6393687"/>
            <a:ext cx="967666" cy="367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12/17</a:t>
            </a:r>
            <a:endParaRPr sz="18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7954E4A-9CEE-4DF3-ACE3-8CFB55557C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367" y="1734998"/>
            <a:ext cx="8029779" cy="37707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31;p45">
            <a:extLst>
              <a:ext uri="{FF2B5EF4-FFF2-40B4-BE49-F238E27FC236}">
                <a16:creationId xmlns:a16="http://schemas.microsoft.com/office/drawing/2014/main" id="{D9903C26-ED14-456B-9DD5-7E39FF68D900}"/>
              </a:ext>
            </a:extLst>
          </p:cNvPr>
          <p:cNvSpPr txBox="1"/>
          <p:nvPr/>
        </p:nvSpPr>
        <p:spPr>
          <a:xfrm>
            <a:off x="394133" y="416932"/>
            <a:ext cx="812837" cy="7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1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03</a:t>
            </a:r>
            <a:endParaRPr sz="3600" b="1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" name="Google Shape;332;p45">
            <a:extLst>
              <a:ext uri="{FF2B5EF4-FFF2-40B4-BE49-F238E27FC236}">
                <a16:creationId xmlns:a16="http://schemas.microsoft.com/office/drawing/2014/main" id="{1FF89DDC-0648-4BF1-B49A-E8E6D720A9FB}"/>
              </a:ext>
            </a:extLst>
          </p:cNvPr>
          <p:cNvSpPr/>
          <p:nvPr/>
        </p:nvSpPr>
        <p:spPr>
          <a:xfrm>
            <a:off x="373366" y="348448"/>
            <a:ext cx="812837" cy="812837"/>
          </a:xfrm>
          <a:prstGeom prst="rect">
            <a:avLst/>
          </a:prstGeom>
          <a:noFill/>
          <a:ln w="9525" cap="flat" cmpd="sng">
            <a:solidFill>
              <a:srgbClr val="BA7C2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333;p45">
            <a:extLst>
              <a:ext uri="{FF2B5EF4-FFF2-40B4-BE49-F238E27FC236}">
                <a16:creationId xmlns:a16="http://schemas.microsoft.com/office/drawing/2014/main" id="{65ABE66F-6D01-4AB4-82B6-20C75D0DACB6}"/>
              </a:ext>
            </a:extLst>
          </p:cNvPr>
          <p:cNvSpPr txBox="1"/>
          <p:nvPr/>
        </p:nvSpPr>
        <p:spPr>
          <a:xfrm>
            <a:off x="1389861" y="493256"/>
            <a:ext cx="6364278" cy="582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KẾT QUẢ ĐẠT ĐƯỢC</a:t>
            </a:r>
            <a:endParaRPr sz="3200" b="1" i="0" u="none" strike="noStrike" cap="none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" name="Google Shape;334;p45">
            <a:extLst>
              <a:ext uri="{FF2B5EF4-FFF2-40B4-BE49-F238E27FC236}">
                <a16:creationId xmlns:a16="http://schemas.microsoft.com/office/drawing/2014/main" id="{5226A114-2AED-4E5F-B1B9-2FE6BA32E2E2}"/>
              </a:ext>
            </a:extLst>
          </p:cNvPr>
          <p:cNvSpPr/>
          <p:nvPr/>
        </p:nvSpPr>
        <p:spPr>
          <a:xfrm>
            <a:off x="3140710" y="5779417"/>
            <a:ext cx="3099834" cy="367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-US" sz="1800" b="0" i="1" u="none" strike="noStrike" cap="none" dirty="0" err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Màn</a:t>
            </a:r>
            <a:r>
              <a:rPr lang="en-US" sz="1800" b="0" i="1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800" b="0" i="1" u="none" strike="noStrike" cap="none" dirty="0" err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hình</a:t>
            </a:r>
            <a:r>
              <a:rPr lang="en-US" sz="1800" b="0" i="1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800" b="0" i="1" u="none" strike="noStrike" cap="none" dirty="0" err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quản</a:t>
            </a:r>
            <a:r>
              <a:rPr lang="en-US" sz="1800" b="0" i="1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800" b="0" i="1" u="none" strike="noStrike" cap="none" dirty="0" err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lí</a:t>
            </a:r>
            <a:r>
              <a:rPr lang="en-US" sz="1800" b="0" i="1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800" b="0" i="1" u="none" strike="noStrike" cap="none" dirty="0" err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người</a:t>
            </a:r>
            <a:r>
              <a:rPr lang="en-US" sz="1800" b="0" i="1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800" b="0" i="1" u="none" strike="noStrike" cap="none" dirty="0" err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dùng</a:t>
            </a:r>
            <a:endParaRPr sz="1800" b="0" i="0" u="none" strike="noStrike" cap="none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" name="Google Shape;335;p45">
            <a:extLst>
              <a:ext uri="{FF2B5EF4-FFF2-40B4-BE49-F238E27FC236}">
                <a16:creationId xmlns:a16="http://schemas.microsoft.com/office/drawing/2014/main" id="{E5DD72EA-E659-4068-BB9A-84CF2A66A891}"/>
              </a:ext>
            </a:extLst>
          </p:cNvPr>
          <p:cNvSpPr txBox="1"/>
          <p:nvPr/>
        </p:nvSpPr>
        <p:spPr>
          <a:xfrm>
            <a:off x="8105313" y="6393687"/>
            <a:ext cx="967666" cy="367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12/17</a:t>
            </a:r>
            <a:endParaRPr sz="18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EEB6D3C-483B-4F45-BD26-37B6F8248B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366" y="1589791"/>
            <a:ext cx="8230233" cy="3858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648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46"/>
          <p:cNvSpPr txBox="1"/>
          <p:nvPr/>
        </p:nvSpPr>
        <p:spPr>
          <a:xfrm>
            <a:off x="394133" y="416932"/>
            <a:ext cx="812837" cy="7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1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03</a:t>
            </a:r>
            <a:endParaRPr sz="3600" b="1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42" name="Google Shape;342;p46"/>
          <p:cNvSpPr/>
          <p:nvPr/>
        </p:nvSpPr>
        <p:spPr>
          <a:xfrm>
            <a:off x="373366" y="348448"/>
            <a:ext cx="812837" cy="812837"/>
          </a:xfrm>
          <a:prstGeom prst="rect">
            <a:avLst/>
          </a:prstGeom>
          <a:noFill/>
          <a:ln w="9525" cap="flat" cmpd="sng">
            <a:solidFill>
              <a:srgbClr val="BA7C2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" name="Google Shape;343;p46"/>
          <p:cNvSpPr txBox="1"/>
          <p:nvPr/>
        </p:nvSpPr>
        <p:spPr>
          <a:xfrm>
            <a:off x="1389861" y="487541"/>
            <a:ext cx="6364278" cy="582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KẾT QUẢ ĐẠT ĐƯỢC</a:t>
            </a:r>
            <a:endParaRPr sz="3200" b="1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44" name="Google Shape;344;p46"/>
          <p:cNvSpPr/>
          <p:nvPr/>
        </p:nvSpPr>
        <p:spPr>
          <a:xfrm>
            <a:off x="3131820" y="6092825"/>
            <a:ext cx="3672840" cy="367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-US" sz="1800" b="0" i="1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Màn hình trang quản lý sản phẩm</a:t>
            </a:r>
            <a:endParaRPr sz="18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45" name="Google Shape;345;p46"/>
          <p:cNvSpPr txBox="1"/>
          <p:nvPr/>
        </p:nvSpPr>
        <p:spPr>
          <a:xfrm>
            <a:off x="8105313" y="6393687"/>
            <a:ext cx="967666" cy="367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13/17</a:t>
            </a:r>
            <a:endParaRPr sz="18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59442BD-6841-43CB-B1A9-A3A3AE5E0F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10" y="1593130"/>
            <a:ext cx="8127980" cy="401365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47"/>
          <p:cNvSpPr txBox="1"/>
          <p:nvPr/>
        </p:nvSpPr>
        <p:spPr>
          <a:xfrm>
            <a:off x="611500" y="836265"/>
            <a:ext cx="4572000" cy="767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 b="1" i="0" u="none" strike="noStrike" cap="none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KẾT LUẬN</a:t>
            </a:r>
            <a:endParaRPr sz="4400" b="1" i="0" u="none" strike="noStrike" cap="none">
              <a:solidFill>
                <a:schemeClr val="accen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52" name="Google Shape;352;p47"/>
          <p:cNvSpPr txBox="1"/>
          <p:nvPr/>
        </p:nvSpPr>
        <p:spPr>
          <a:xfrm>
            <a:off x="8105313" y="6393687"/>
            <a:ext cx="967666" cy="367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14/17</a:t>
            </a:r>
            <a:endParaRPr sz="18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353" name="Google Shape;353;p47"/>
          <p:cNvGrpSpPr/>
          <p:nvPr/>
        </p:nvGrpSpPr>
        <p:grpSpPr>
          <a:xfrm>
            <a:off x="539115" y="2564765"/>
            <a:ext cx="8339455" cy="3246120"/>
            <a:chOff x="849" y="4039"/>
            <a:chExt cx="13133" cy="5112"/>
          </a:xfrm>
        </p:grpSpPr>
        <p:sp>
          <p:nvSpPr>
            <p:cNvPr id="354" name="Google Shape;354;p47"/>
            <p:cNvSpPr txBox="1"/>
            <p:nvPr/>
          </p:nvSpPr>
          <p:spPr>
            <a:xfrm>
              <a:off x="1283" y="5890"/>
              <a:ext cx="3711" cy="85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50"/>
                <a:buFont typeface="Montserrat"/>
                <a:buNone/>
              </a:pPr>
              <a:endParaRPr sz="1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55" name="Google Shape;355;p47"/>
            <p:cNvSpPr txBox="1"/>
            <p:nvPr/>
          </p:nvSpPr>
          <p:spPr>
            <a:xfrm>
              <a:off x="9407" y="5890"/>
              <a:ext cx="3711" cy="85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50"/>
                <a:buFont typeface="Montserrat"/>
                <a:buNone/>
              </a:pPr>
              <a:endParaRPr sz="1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56" name="Google Shape;356;p47"/>
            <p:cNvSpPr txBox="1"/>
            <p:nvPr/>
          </p:nvSpPr>
          <p:spPr>
            <a:xfrm>
              <a:off x="5345" y="5890"/>
              <a:ext cx="3711" cy="85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50"/>
                <a:buFont typeface="Montserrat"/>
                <a:buNone/>
              </a:pPr>
              <a:endParaRPr sz="1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57" name="Google Shape;357;p47"/>
            <p:cNvSpPr txBox="1"/>
            <p:nvPr/>
          </p:nvSpPr>
          <p:spPr>
            <a:xfrm>
              <a:off x="5024" y="7844"/>
              <a:ext cx="5093" cy="11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 i="0" u="none" strike="noStrike" cap="none" dirty="0" err="1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Xây</a:t>
              </a:r>
              <a:r>
                <a:rPr lang="en-US" sz="2400" b="1" i="0" u="none" strike="noStrike" cap="none" dirty="0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r>
                <a:rPr lang="en-US" sz="2400" b="1" i="0" u="none" strike="noStrike" cap="none" dirty="0" err="1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dựng</a:t>
              </a:r>
              <a:r>
                <a:rPr lang="en-US" sz="2400" b="1" i="0" u="none" strike="noStrike" cap="none" dirty="0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r>
                <a:rPr lang="en-US" sz="2400" b="1" dirty="0" err="1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phần</a:t>
              </a:r>
              <a:r>
                <a:rPr lang="en-US" sz="2400" b="1" dirty="0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r>
                <a:rPr lang="en-US" sz="2400" b="1" dirty="0" err="1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mềm</a:t>
              </a:r>
              <a:endParaRPr sz="2400" b="1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58" name="Google Shape;358;p47"/>
            <p:cNvSpPr txBox="1"/>
            <p:nvPr/>
          </p:nvSpPr>
          <p:spPr>
            <a:xfrm>
              <a:off x="849" y="7853"/>
              <a:ext cx="3780" cy="7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 i="0" u="none" strike="noStrike" cap="none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Sử dụng công cụ</a:t>
              </a:r>
              <a:endParaRPr sz="2400" b="1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59" name="Google Shape;359;p47"/>
            <p:cNvSpPr txBox="1"/>
            <p:nvPr/>
          </p:nvSpPr>
          <p:spPr>
            <a:xfrm>
              <a:off x="10087" y="7844"/>
              <a:ext cx="3895" cy="13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 i="0" u="none" strike="noStrike" cap="none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Đáp ứng nhu cầu sử dụng</a:t>
              </a:r>
              <a:endParaRPr sz="2400" b="1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pic>
          <p:nvPicPr>
            <p:cNvPr id="360" name="Google Shape;360;p47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963" y="4152"/>
              <a:ext cx="3283" cy="28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1" name="Google Shape;361;p47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0375" y="4039"/>
              <a:ext cx="3464" cy="28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2" name="Google Shape;362;p47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5687" y="4058"/>
              <a:ext cx="3151" cy="292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 thruBlk="1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48"/>
          <p:cNvSpPr txBox="1"/>
          <p:nvPr/>
        </p:nvSpPr>
        <p:spPr>
          <a:xfrm>
            <a:off x="107315" y="692150"/>
            <a:ext cx="6032500" cy="767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 b="1" i="0" u="none" strike="noStrike" cap="none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HƯỚNG PHÁT TRIỂN</a:t>
            </a:r>
            <a:endParaRPr sz="4400" b="1" i="0" u="none" strike="noStrike" cap="none">
              <a:solidFill>
                <a:schemeClr val="accen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68" name="Google Shape;368;p48"/>
          <p:cNvSpPr txBox="1"/>
          <p:nvPr/>
        </p:nvSpPr>
        <p:spPr>
          <a:xfrm>
            <a:off x="8105313" y="6393687"/>
            <a:ext cx="967666" cy="367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15/17</a:t>
            </a:r>
            <a:endParaRPr sz="18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369" name="Google Shape;369;p48"/>
          <p:cNvGrpSpPr/>
          <p:nvPr/>
        </p:nvGrpSpPr>
        <p:grpSpPr>
          <a:xfrm>
            <a:off x="616585" y="2992120"/>
            <a:ext cx="8131175" cy="2850515"/>
            <a:chOff x="971" y="4712"/>
            <a:chExt cx="12805" cy="4489"/>
          </a:xfrm>
        </p:grpSpPr>
        <p:sp>
          <p:nvSpPr>
            <p:cNvPr id="370" name="Google Shape;370;p48"/>
            <p:cNvSpPr txBox="1"/>
            <p:nvPr/>
          </p:nvSpPr>
          <p:spPr>
            <a:xfrm>
              <a:off x="1283" y="5890"/>
              <a:ext cx="3711" cy="85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50"/>
                <a:buFont typeface="Montserrat"/>
                <a:buNone/>
              </a:pPr>
              <a:endParaRPr sz="1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71" name="Google Shape;371;p48"/>
            <p:cNvSpPr txBox="1"/>
            <p:nvPr/>
          </p:nvSpPr>
          <p:spPr>
            <a:xfrm>
              <a:off x="5345" y="5890"/>
              <a:ext cx="3711" cy="85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50"/>
                <a:buFont typeface="Montserrat"/>
                <a:buNone/>
              </a:pPr>
              <a:endParaRPr sz="1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72" name="Google Shape;372;p48"/>
            <p:cNvSpPr txBox="1"/>
            <p:nvPr/>
          </p:nvSpPr>
          <p:spPr>
            <a:xfrm>
              <a:off x="971" y="7822"/>
              <a:ext cx="3655" cy="13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 i="0" u="none" strike="noStrike" cap="none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Đa dạng hình thức thanh toán</a:t>
              </a:r>
              <a:endParaRPr sz="2400" b="1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73" name="Google Shape;373;p48"/>
            <p:cNvSpPr txBox="1"/>
            <p:nvPr/>
          </p:nvSpPr>
          <p:spPr>
            <a:xfrm>
              <a:off x="5612" y="7894"/>
              <a:ext cx="3929" cy="13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 i="0" u="none" strike="noStrike" cap="none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Đa dạng hình thức thống kê</a:t>
              </a:r>
              <a:endParaRPr sz="2400" b="1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74" name="Google Shape;374;p48"/>
            <p:cNvSpPr txBox="1"/>
            <p:nvPr/>
          </p:nvSpPr>
          <p:spPr>
            <a:xfrm>
              <a:off x="10375" y="7894"/>
              <a:ext cx="3401" cy="13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 i="0" u="none" strike="noStrike" cap="none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Thương mại hóa sản phẩm</a:t>
              </a:r>
              <a:endParaRPr sz="2400" b="1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pic>
          <p:nvPicPr>
            <p:cNvPr id="375" name="Google Shape;375;p48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376" y="4719"/>
              <a:ext cx="2908" cy="22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6" name="Google Shape;376;p48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252" y="4719"/>
              <a:ext cx="2575" cy="22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7" name="Google Shape;377;p48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0592" y="4712"/>
              <a:ext cx="2598" cy="231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 thruBlk="1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2" name="Google Shape;382;p49"/>
          <p:cNvGrpSpPr/>
          <p:nvPr/>
        </p:nvGrpSpPr>
        <p:grpSpPr>
          <a:xfrm>
            <a:off x="971242" y="836295"/>
            <a:ext cx="7927648" cy="2713990"/>
            <a:chOff x="1570" y="313"/>
            <a:chExt cx="12830" cy="4274"/>
          </a:xfrm>
        </p:grpSpPr>
        <p:sp>
          <p:nvSpPr>
            <p:cNvPr id="383" name="Google Shape;383;p49"/>
            <p:cNvSpPr txBox="1"/>
            <p:nvPr/>
          </p:nvSpPr>
          <p:spPr>
            <a:xfrm>
              <a:off x="1670" y="313"/>
              <a:ext cx="1181" cy="11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r>
                <a:rPr lang="en-US" sz="3600" b="1" i="0" u="none" strike="noStrike" cap="none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04</a:t>
              </a:r>
              <a:endParaRPr sz="3600" b="1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84" name="Google Shape;384;p49"/>
            <p:cNvSpPr/>
            <p:nvPr/>
          </p:nvSpPr>
          <p:spPr>
            <a:xfrm>
              <a:off x="1570" y="314"/>
              <a:ext cx="1280" cy="1280"/>
            </a:xfrm>
            <a:prstGeom prst="rect">
              <a:avLst/>
            </a:prstGeom>
            <a:noFill/>
            <a:ln w="9525" cap="flat" cmpd="sng">
              <a:solidFill>
                <a:srgbClr val="BA7C2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" name="Google Shape;385;p49"/>
            <p:cNvSpPr txBox="1"/>
            <p:nvPr/>
          </p:nvSpPr>
          <p:spPr>
            <a:xfrm>
              <a:off x="3153" y="3379"/>
              <a:ext cx="10022" cy="120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400"/>
                <a:buFont typeface="Arial"/>
                <a:buNone/>
              </a:pPr>
              <a:r>
                <a:rPr lang="en-US" sz="4400" b="1" i="0" u="none" strike="noStrike" cap="none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DEMO SẢN PHẨM</a:t>
              </a:r>
              <a:endParaRPr sz="4400" b="1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86" name="Google Shape;386;p49"/>
            <p:cNvSpPr txBox="1"/>
            <p:nvPr/>
          </p:nvSpPr>
          <p:spPr>
            <a:xfrm>
              <a:off x="3153" y="3973"/>
              <a:ext cx="11247" cy="55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endParaRPr sz="1700" b="0" i="0" u="none" strike="noStrike" cap="none">
                <a:solidFill>
                  <a:srgbClr val="D8D8D8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387" name="Google Shape;387;p49"/>
          <p:cNvSpPr txBox="1"/>
          <p:nvPr/>
        </p:nvSpPr>
        <p:spPr>
          <a:xfrm>
            <a:off x="8105313" y="6393687"/>
            <a:ext cx="967666" cy="367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16/17</a:t>
            </a:r>
            <a:endParaRPr sz="18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50"/>
          <p:cNvSpPr txBox="1">
            <a:spLocks noGrp="1"/>
          </p:cNvSpPr>
          <p:nvPr>
            <p:ph type="ctrTitle"/>
          </p:nvPr>
        </p:nvSpPr>
        <p:spPr>
          <a:xfrm>
            <a:off x="2175900" y="2807350"/>
            <a:ext cx="4792200" cy="644700"/>
          </a:xfrm>
          <a:prstGeom prst="rect">
            <a:avLst/>
          </a:prstGeom>
          <a:noFill/>
          <a:ln>
            <a:noFill/>
          </a:ln>
          <a:effectLst>
            <a:outerShdw blurRad="142875" dist="19050" dir="8760000" algn="bl" rotWithShape="0">
              <a:srgbClr val="76A5AF">
                <a:alpha val="49411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</a:pPr>
            <a:r>
              <a:rPr lang="en-US" sz="5400">
                <a:latin typeface="Times New Roman"/>
                <a:ea typeface="Times New Roman"/>
                <a:cs typeface="Times New Roman"/>
                <a:sym typeface="Times New Roman"/>
              </a:rPr>
              <a:t>XIN CẢM ƠN!</a:t>
            </a:r>
            <a:endParaRPr sz="5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394" name="Google Shape;394;p50"/>
          <p:cNvCxnSpPr/>
          <p:nvPr/>
        </p:nvCxnSpPr>
        <p:spPr>
          <a:xfrm>
            <a:off x="3190500" y="34224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FFFFFF">
                <a:alpha val="49411"/>
              </a:srgbClr>
            </a:outerShdw>
          </a:effectLst>
        </p:spPr>
      </p:cxnSp>
      <p:sp>
        <p:nvSpPr>
          <p:cNvPr id="395" name="Google Shape;395;p50"/>
          <p:cNvSpPr txBox="1"/>
          <p:nvPr/>
        </p:nvSpPr>
        <p:spPr>
          <a:xfrm>
            <a:off x="8105313" y="6308597"/>
            <a:ext cx="967666" cy="367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17/17</a:t>
            </a:r>
            <a:endParaRPr sz="18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6"/>
          <p:cNvSpPr txBox="1"/>
          <p:nvPr/>
        </p:nvSpPr>
        <p:spPr>
          <a:xfrm>
            <a:off x="2267320" y="370138"/>
            <a:ext cx="457200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BỐ CỤC</a:t>
            </a:r>
            <a:endParaRPr sz="3600" b="0" i="0" u="none" strike="noStrike" cap="none">
              <a:solidFill>
                <a:schemeClr val="accen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grpSp>
        <p:nvGrpSpPr>
          <p:cNvPr id="166" name="Google Shape;166;p36"/>
          <p:cNvGrpSpPr/>
          <p:nvPr/>
        </p:nvGrpSpPr>
        <p:grpSpPr>
          <a:xfrm>
            <a:off x="899160" y="1366504"/>
            <a:ext cx="8225790" cy="979781"/>
            <a:chOff x="1552" y="2882"/>
            <a:chExt cx="12954" cy="1226"/>
          </a:xfrm>
        </p:grpSpPr>
        <p:sp>
          <p:nvSpPr>
            <p:cNvPr id="167" name="Google Shape;167;p36"/>
            <p:cNvSpPr txBox="1"/>
            <p:nvPr/>
          </p:nvSpPr>
          <p:spPr>
            <a:xfrm>
              <a:off x="1630" y="2882"/>
              <a:ext cx="1181" cy="11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r>
                <a:rPr lang="en-US" sz="3600" b="1" i="0" u="none" strike="noStrike" cap="none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01</a:t>
              </a:r>
              <a:endParaRPr sz="3600" b="1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68" name="Google Shape;168;p36"/>
            <p:cNvSpPr/>
            <p:nvPr/>
          </p:nvSpPr>
          <p:spPr>
            <a:xfrm>
              <a:off x="1552" y="2979"/>
              <a:ext cx="1280" cy="1043"/>
            </a:xfrm>
            <a:prstGeom prst="rect">
              <a:avLst/>
            </a:prstGeom>
            <a:noFill/>
            <a:ln w="9525" cap="flat" cmpd="sng">
              <a:solidFill>
                <a:srgbClr val="BA7C2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69;p36"/>
            <p:cNvSpPr txBox="1"/>
            <p:nvPr/>
          </p:nvSpPr>
          <p:spPr>
            <a:xfrm>
              <a:off x="3071" y="2977"/>
              <a:ext cx="11313" cy="8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en-US" sz="2800" b="1" i="0" u="none" strike="noStrike" cap="none" dirty="0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TỔNG QUAN VỀ PHẦN MỀM BÁN SÁCH</a:t>
              </a:r>
              <a:endParaRPr sz="2800" b="1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70" name="Google Shape;170;p36"/>
            <p:cNvSpPr txBox="1"/>
            <p:nvPr/>
          </p:nvSpPr>
          <p:spPr>
            <a:xfrm>
              <a:off x="3259" y="3669"/>
              <a:ext cx="11247" cy="4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700" b="0" i="0" u="none" strike="noStrike" cap="none" dirty="0" err="1">
                  <a:solidFill>
                    <a:srgbClr val="D8D8D8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Lý</a:t>
              </a:r>
              <a:r>
                <a:rPr lang="en-US" sz="1700" b="0" i="0" u="none" strike="noStrike" cap="none" dirty="0">
                  <a:solidFill>
                    <a:srgbClr val="D8D8D8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do </a:t>
              </a:r>
              <a:r>
                <a:rPr lang="en-US" sz="1700" b="0" i="0" u="none" strike="noStrike" cap="none" dirty="0" err="1">
                  <a:solidFill>
                    <a:srgbClr val="D8D8D8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chọn</a:t>
              </a:r>
              <a:r>
                <a:rPr lang="en-US" sz="1700" b="0" i="0" u="none" strike="noStrike" cap="none" dirty="0">
                  <a:solidFill>
                    <a:srgbClr val="D8D8D8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r>
                <a:rPr lang="en-US" sz="1700" b="0" i="0" u="none" strike="noStrike" cap="none" dirty="0" err="1">
                  <a:solidFill>
                    <a:srgbClr val="D8D8D8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đề</a:t>
              </a:r>
              <a:r>
                <a:rPr lang="en-US" sz="1700" b="0" i="0" u="none" strike="noStrike" cap="none" dirty="0">
                  <a:solidFill>
                    <a:srgbClr val="D8D8D8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r>
                <a:rPr lang="en-US" sz="1700" b="0" i="0" u="none" strike="noStrike" cap="none" dirty="0" err="1">
                  <a:solidFill>
                    <a:srgbClr val="D8D8D8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tài</a:t>
              </a:r>
              <a:r>
                <a:rPr lang="en-US" sz="1700" b="0" i="0" u="none" strike="noStrike" cap="none" dirty="0">
                  <a:solidFill>
                    <a:srgbClr val="D8D8D8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, </a:t>
              </a:r>
              <a:r>
                <a:rPr lang="en-US" sz="1700" b="0" i="0" u="none" strike="noStrike" cap="none" dirty="0" err="1">
                  <a:solidFill>
                    <a:srgbClr val="D8D8D8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công</a:t>
              </a:r>
              <a:r>
                <a:rPr lang="en-US" sz="1700" b="0" i="0" u="none" strike="noStrike" cap="none" dirty="0">
                  <a:solidFill>
                    <a:srgbClr val="D8D8D8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r>
                <a:rPr lang="en-US" sz="1700" b="0" i="0" u="none" strike="noStrike" cap="none" dirty="0" err="1">
                  <a:solidFill>
                    <a:srgbClr val="D8D8D8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cụ</a:t>
              </a:r>
              <a:r>
                <a:rPr lang="en-US" sz="1700" b="0" i="0" u="none" strike="noStrike" cap="none" dirty="0">
                  <a:solidFill>
                    <a:srgbClr val="D8D8D8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r>
                <a:rPr lang="en-US" sz="1700" b="0" i="0" u="none" strike="noStrike" cap="none" dirty="0" err="1">
                  <a:solidFill>
                    <a:srgbClr val="D8D8D8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và</a:t>
              </a:r>
              <a:r>
                <a:rPr lang="en-US" sz="1700" b="0" i="0" u="none" strike="noStrike" cap="none" dirty="0">
                  <a:solidFill>
                    <a:srgbClr val="D8D8D8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r>
                <a:rPr lang="en-US" sz="1700" b="0" i="0" u="none" strike="noStrike" cap="none" dirty="0" err="1">
                  <a:solidFill>
                    <a:srgbClr val="D8D8D8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công</a:t>
              </a:r>
              <a:r>
                <a:rPr lang="en-US" sz="1700" b="0" i="0" u="none" strike="noStrike" cap="none" dirty="0">
                  <a:solidFill>
                    <a:srgbClr val="D8D8D8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r>
                <a:rPr lang="en-US" sz="1700" b="0" i="0" u="none" strike="noStrike" cap="none" dirty="0" err="1">
                  <a:solidFill>
                    <a:srgbClr val="D8D8D8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nghệ</a:t>
              </a:r>
              <a:r>
                <a:rPr lang="en-US" sz="1700" b="0" i="0" u="none" strike="noStrike" cap="none" dirty="0">
                  <a:solidFill>
                    <a:srgbClr val="D8D8D8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r>
                <a:rPr lang="en-US" sz="1700" b="0" i="0" u="none" strike="noStrike" cap="none" dirty="0" err="1">
                  <a:solidFill>
                    <a:srgbClr val="D8D8D8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sử</a:t>
              </a:r>
              <a:r>
                <a:rPr lang="en-US" sz="1700" b="0" i="0" u="none" strike="noStrike" cap="none" dirty="0">
                  <a:solidFill>
                    <a:srgbClr val="D8D8D8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r>
                <a:rPr lang="en-US" sz="1700" b="0" i="0" u="none" strike="noStrike" cap="none" dirty="0" err="1">
                  <a:solidFill>
                    <a:srgbClr val="D8D8D8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dụng</a:t>
              </a:r>
              <a:endParaRPr sz="1700" b="0" i="0" u="none" strike="noStrike" cap="none" dirty="0">
                <a:solidFill>
                  <a:srgbClr val="D8D8D8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171" name="Google Shape;171;p36"/>
          <p:cNvGrpSpPr/>
          <p:nvPr/>
        </p:nvGrpSpPr>
        <p:grpSpPr>
          <a:xfrm>
            <a:off x="913665" y="2808605"/>
            <a:ext cx="7932520" cy="1107440"/>
            <a:chOff x="1552" y="5302"/>
            <a:chExt cx="12492" cy="1744"/>
          </a:xfrm>
        </p:grpSpPr>
        <p:sp>
          <p:nvSpPr>
            <p:cNvPr id="172" name="Google Shape;172;p36"/>
            <p:cNvSpPr txBox="1"/>
            <p:nvPr/>
          </p:nvSpPr>
          <p:spPr>
            <a:xfrm>
              <a:off x="1651" y="5627"/>
              <a:ext cx="1397" cy="11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r>
                <a:rPr lang="en-US" sz="3600" b="1" i="0" u="none" strike="noStrike" cap="none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02</a:t>
              </a:r>
              <a:endParaRPr sz="3600" b="1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73" name="Google Shape;173;p36"/>
            <p:cNvSpPr/>
            <p:nvPr/>
          </p:nvSpPr>
          <p:spPr>
            <a:xfrm>
              <a:off x="1552" y="5522"/>
              <a:ext cx="1280" cy="1280"/>
            </a:xfrm>
            <a:prstGeom prst="rect">
              <a:avLst/>
            </a:prstGeom>
            <a:noFill/>
            <a:ln w="9525" cap="flat" cmpd="sng">
              <a:solidFill>
                <a:srgbClr val="BA7C2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74;p36"/>
            <p:cNvSpPr txBox="1"/>
            <p:nvPr/>
          </p:nvSpPr>
          <p:spPr>
            <a:xfrm>
              <a:off x="3117" y="5302"/>
              <a:ext cx="10927" cy="8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PHÂN TÍCH THIẾT KẾ HỆ THỐNG</a:t>
              </a:r>
              <a:endParaRPr sz="2800" b="1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75" name="Google Shape;175;p36"/>
            <p:cNvSpPr txBox="1"/>
            <p:nvPr/>
          </p:nvSpPr>
          <p:spPr>
            <a:xfrm>
              <a:off x="3153" y="6081"/>
              <a:ext cx="9696" cy="9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700" b="0" i="0" u="none" strike="noStrike" cap="none">
                  <a:solidFill>
                    <a:srgbClr val="D8D8D8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Các tác nhân của hệ thống, biểu đồ Use case, đặc tả Use case, biểu đồ trình tự, thiết kế cơ sở dữ liệu</a:t>
              </a:r>
              <a:endParaRPr sz="1700" b="0" i="0" u="none" strike="noStrike" cap="none">
                <a:solidFill>
                  <a:srgbClr val="D8D8D8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176" name="Google Shape;176;p36"/>
          <p:cNvGrpSpPr/>
          <p:nvPr/>
        </p:nvGrpSpPr>
        <p:grpSpPr>
          <a:xfrm>
            <a:off x="899450" y="4221349"/>
            <a:ext cx="7429845" cy="812837"/>
            <a:chOff x="1552" y="7782"/>
            <a:chExt cx="11701" cy="1280"/>
          </a:xfrm>
        </p:grpSpPr>
        <p:sp>
          <p:nvSpPr>
            <p:cNvPr id="177" name="Google Shape;177;p36"/>
            <p:cNvSpPr txBox="1"/>
            <p:nvPr/>
          </p:nvSpPr>
          <p:spPr>
            <a:xfrm>
              <a:off x="1651" y="7895"/>
              <a:ext cx="1397" cy="11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r>
                <a:rPr lang="en-US" sz="3600" b="1" i="0" u="none" strike="noStrike" cap="none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03</a:t>
              </a:r>
              <a:endParaRPr sz="3600" b="1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78" name="Google Shape;178;p36"/>
            <p:cNvSpPr/>
            <p:nvPr/>
          </p:nvSpPr>
          <p:spPr>
            <a:xfrm>
              <a:off x="1552" y="7782"/>
              <a:ext cx="1280" cy="1280"/>
            </a:xfrm>
            <a:prstGeom prst="rect">
              <a:avLst/>
            </a:prstGeom>
            <a:noFill/>
            <a:ln w="9525" cap="flat" cmpd="sng">
              <a:solidFill>
                <a:srgbClr val="BA7C2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79;p36"/>
            <p:cNvSpPr txBox="1"/>
            <p:nvPr/>
          </p:nvSpPr>
          <p:spPr>
            <a:xfrm>
              <a:off x="3231" y="8012"/>
              <a:ext cx="10022" cy="8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KẾT QUẢ ĐẠT ĐƯỢC  </a:t>
              </a:r>
              <a:endParaRPr sz="2800" b="1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cxnSp>
        <p:nvCxnSpPr>
          <p:cNvPr id="180" name="Google Shape;180;p36"/>
          <p:cNvCxnSpPr/>
          <p:nvPr/>
        </p:nvCxnSpPr>
        <p:spPr>
          <a:xfrm>
            <a:off x="3852108" y="1052936"/>
            <a:ext cx="1503618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FFFFFF">
                <a:alpha val="49411"/>
              </a:srgbClr>
            </a:outerShdw>
          </a:effectLst>
        </p:spPr>
      </p:cxnSp>
      <p:sp>
        <p:nvSpPr>
          <p:cNvPr id="181" name="Google Shape;181;p36"/>
          <p:cNvSpPr txBox="1"/>
          <p:nvPr/>
        </p:nvSpPr>
        <p:spPr>
          <a:xfrm>
            <a:off x="8105313" y="6237477"/>
            <a:ext cx="967666" cy="367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02/17</a:t>
            </a:r>
            <a:endParaRPr sz="18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2" name="Google Shape;182;p36"/>
          <p:cNvSpPr txBox="1"/>
          <p:nvPr/>
        </p:nvSpPr>
        <p:spPr>
          <a:xfrm>
            <a:off x="1442341" y="-1022193"/>
            <a:ext cx="7536873" cy="4508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Giải pháp công nghệ</a:t>
            </a:r>
            <a:endParaRPr sz="2000" b="1" i="1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3" name="Google Shape;183;p36"/>
          <p:cNvGrpSpPr/>
          <p:nvPr/>
        </p:nvGrpSpPr>
        <p:grpSpPr>
          <a:xfrm>
            <a:off x="948590" y="5445125"/>
            <a:ext cx="8158580" cy="874395"/>
            <a:chOff x="1552" y="3149"/>
            <a:chExt cx="12848" cy="1377"/>
          </a:xfrm>
        </p:grpSpPr>
        <p:sp>
          <p:nvSpPr>
            <p:cNvPr id="184" name="Google Shape;184;p36"/>
            <p:cNvSpPr txBox="1"/>
            <p:nvPr/>
          </p:nvSpPr>
          <p:spPr>
            <a:xfrm>
              <a:off x="1651" y="3289"/>
              <a:ext cx="1181" cy="11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r>
                <a:rPr lang="en-US" sz="3600" b="1" i="0" u="none" strike="noStrike" cap="none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04</a:t>
              </a:r>
              <a:endParaRPr sz="3600" b="1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85" name="Google Shape;185;p36"/>
            <p:cNvSpPr/>
            <p:nvPr/>
          </p:nvSpPr>
          <p:spPr>
            <a:xfrm>
              <a:off x="1552" y="3149"/>
              <a:ext cx="1280" cy="1280"/>
            </a:xfrm>
            <a:prstGeom prst="rect">
              <a:avLst/>
            </a:prstGeom>
            <a:noFill/>
            <a:ln w="9525" cap="flat" cmpd="sng">
              <a:solidFill>
                <a:srgbClr val="BA7C2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36"/>
            <p:cNvSpPr txBox="1"/>
            <p:nvPr/>
          </p:nvSpPr>
          <p:spPr>
            <a:xfrm>
              <a:off x="3153" y="3379"/>
              <a:ext cx="10022" cy="8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DEMO SẢN PHẨM</a:t>
              </a:r>
              <a:endParaRPr sz="2800" b="1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87" name="Google Shape;187;p36"/>
            <p:cNvSpPr txBox="1"/>
            <p:nvPr/>
          </p:nvSpPr>
          <p:spPr>
            <a:xfrm>
              <a:off x="3153" y="3973"/>
              <a:ext cx="11247" cy="55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endParaRPr sz="1700" b="0" i="0" u="none" strike="noStrike" cap="none">
                <a:solidFill>
                  <a:srgbClr val="D8D8D8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 thruBlk="1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7"/>
          <p:cNvSpPr txBox="1"/>
          <p:nvPr/>
        </p:nvSpPr>
        <p:spPr>
          <a:xfrm>
            <a:off x="467330" y="1556417"/>
            <a:ext cx="4572000" cy="582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i="0" u="none" strike="noStrike" cap="none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LÝ DO CHỌN ĐỀ TÀI</a:t>
            </a:r>
            <a:endParaRPr sz="3200" b="1" i="0" u="none" strike="noStrike" cap="none">
              <a:solidFill>
                <a:schemeClr val="accen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3" name="Google Shape;193;p37"/>
          <p:cNvSpPr txBox="1"/>
          <p:nvPr/>
        </p:nvSpPr>
        <p:spPr>
          <a:xfrm>
            <a:off x="8100233" y="6259702"/>
            <a:ext cx="967666" cy="367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03/17</a:t>
            </a:r>
            <a:endParaRPr sz="18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194" name="Google Shape;194;p37"/>
          <p:cNvGrpSpPr/>
          <p:nvPr/>
        </p:nvGrpSpPr>
        <p:grpSpPr>
          <a:xfrm>
            <a:off x="755620" y="6942327"/>
            <a:ext cx="6369523" cy="2803878"/>
            <a:chOff x="938500" y="3866993"/>
            <a:chExt cx="6369523" cy="2803878"/>
          </a:xfrm>
        </p:grpSpPr>
        <p:pic>
          <p:nvPicPr>
            <p:cNvPr id="195" name="Google Shape;195;p37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609460" y="5005326"/>
              <a:ext cx="1025654" cy="102565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6" name="Google Shape;196;p37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200980" y="4821706"/>
              <a:ext cx="1209274" cy="12092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7" name="Google Shape;197;p37"/>
            <p:cNvSpPr txBox="1"/>
            <p:nvPr/>
          </p:nvSpPr>
          <p:spPr>
            <a:xfrm>
              <a:off x="1627445" y="6127895"/>
              <a:ext cx="2356345" cy="54297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50"/>
                <a:buFont typeface="Montserrat"/>
                <a:buNone/>
              </a:pPr>
              <a:r>
                <a:rPr lang="en-US" sz="1600" b="1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Nắm bắt công nghệ</a:t>
              </a:r>
              <a:endParaRPr sz="1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98" name="Google Shape;198;p37"/>
            <p:cNvSpPr txBox="1"/>
            <p:nvPr/>
          </p:nvSpPr>
          <p:spPr>
            <a:xfrm>
              <a:off x="4951678" y="6127895"/>
              <a:ext cx="2356345" cy="54297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50"/>
                <a:buFont typeface="Montserrat"/>
                <a:buNone/>
              </a:pPr>
              <a:r>
                <a:rPr lang="en-US" sz="1600" b="1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Xây dựng Website</a:t>
              </a:r>
              <a:endParaRPr sz="1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99" name="Google Shape;199;p37"/>
            <p:cNvSpPr txBox="1"/>
            <p:nvPr/>
          </p:nvSpPr>
          <p:spPr>
            <a:xfrm>
              <a:off x="938500" y="3866993"/>
              <a:ext cx="4572000" cy="58229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en-US" sz="3200" b="1" i="0" u="none" strike="noStrike" cap="none">
                  <a:solidFill>
                    <a:schemeClr val="accen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MỤC TIÊU</a:t>
              </a:r>
              <a:endParaRPr sz="3200" b="1" i="0" u="none" strike="noStrike" cap="none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200" name="Google Shape;200;p37"/>
          <p:cNvGrpSpPr/>
          <p:nvPr/>
        </p:nvGrpSpPr>
        <p:grpSpPr>
          <a:xfrm>
            <a:off x="323215" y="2564765"/>
            <a:ext cx="8462645" cy="3062605"/>
            <a:chOff x="849" y="3925"/>
            <a:chExt cx="13327" cy="4823"/>
          </a:xfrm>
        </p:grpSpPr>
        <p:pic>
          <p:nvPicPr>
            <p:cNvPr id="201" name="Google Shape;201;p37" descr="hinh-thuc-kinh-doanh-online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0375" y="3925"/>
              <a:ext cx="3411" cy="251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2" name="Google Shape;202;p37"/>
            <p:cNvSpPr txBox="1"/>
            <p:nvPr/>
          </p:nvSpPr>
          <p:spPr>
            <a:xfrm>
              <a:off x="9921" y="7440"/>
              <a:ext cx="4255" cy="13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 i="0" u="none" strike="noStrike" cap="none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Vấn đề TMĐT hiện nay</a:t>
              </a:r>
              <a:endParaRPr sz="2400" b="1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03" name="Google Shape;203;p37"/>
            <p:cNvSpPr txBox="1"/>
            <p:nvPr/>
          </p:nvSpPr>
          <p:spPr>
            <a:xfrm>
              <a:off x="5580" y="7441"/>
              <a:ext cx="3680" cy="13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 i="0" u="none" strike="noStrike" cap="none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Mở rộng quy mô kinh doanh</a:t>
              </a:r>
              <a:endPara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04" name="Google Shape;204;p37" descr="nhu-cau-thi-truong-2-16524939456701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076" y="3925"/>
              <a:ext cx="3084" cy="251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5" name="Google Shape;205;p37"/>
            <p:cNvSpPr txBox="1"/>
            <p:nvPr/>
          </p:nvSpPr>
          <p:spPr>
            <a:xfrm>
              <a:off x="849" y="7668"/>
              <a:ext cx="3360" cy="82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Nhu cầu cao</a:t>
              </a:r>
              <a:endParaRPr sz="2800" b="1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pic>
          <p:nvPicPr>
            <p:cNvPr id="206" name="Google Shape;206;p37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6179" y="3925"/>
              <a:ext cx="2481" cy="251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07" name="Google Shape;207;p37"/>
          <p:cNvGrpSpPr/>
          <p:nvPr/>
        </p:nvGrpSpPr>
        <p:grpSpPr>
          <a:xfrm>
            <a:off x="314325" y="260350"/>
            <a:ext cx="8571230" cy="812800"/>
            <a:chOff x="588" y="549"/>
            <a:chExt cx="11623" cy="1280"/>
          </a:xfrm>
        </p:grpSpPr>
        <p:sp>
          <p:nvSpPr>
            <p:cNvPr id="208" name="Google Shape;208;p37"/>
            <p:cNvSpPr txBox="1"/>
            <p:nvPr/>
          </p:nvSpPr>
          <p:spPr>
            <a:xfrm>
              <a:off x="687" y="689"/>
              <a:ext cx="1181" cy="11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r>
                <a:rPr lang="en-US" sz="3600" b="1" i="0" u="none" strike="noStrike" cap="none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01</a:t>
              </a:r>
              <a:endParaRPr sz="3600" b="1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09" name="Google Shape;209;p37"/>
            <p:cNvSpPr/>
            <p:nvPr/>
          </p:nvSpPr>
          <p:spPr>
            <a:xfrm>
              <a:off x="588" y="549"/>
              <a:ext cx="1280" cy="1280"/>
            </a:xfrm>
            <a:prstGeom prst="rect">
              <a:avLst/>
            </a:prstGeom>
            <a:noFill/>
            <a:ln w="9525" cap="flat" cmpd="sng">
              <a:solidFill>
                <a:srgbClr val="BA7C2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210;p37"/>
            <p:cNvSpPr txBox="1"/>
            <p:nvPr/>
          </p:nvSpPr>
          <p:spPr>
            <a:xfrm>
              <a:off x="2189" y="662"/>
              <a:ext cx="10022" cy="8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en-US" sz="2800" b="1" i="0" u="none" strike="noStrike" cap="none" dirty="0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TỔNG QUAN VỀ PHẦN MỀM BÁN SÁCH</a:t>
              </a:r>
              <a:endParaRPr sz="2800" b="1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 thruBlk="1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8"/>
          <p:cNvSpPr txBox="1">
            <a:spLocks noGrp="1"/>
          </p:cNvSpPr>
          <p:nvPr>
            <p:ph type="title"/>
          </p:nvPr>
        </p:nvSpPr>
        <p:spPr>
          <a:xfrm>
            <a:off x="373350" y="1196617"/>
            <a:ext cx="5735700" cy="12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</a:pPr>
            <a:r>
              <a:rPr lang="en-US" sz="3200" b="1">
                <a:latin typeface="Times New Roman"/>
                <a:ea typeface="Times New Roman"/>
                <a:cs typeface="Times New Roman"/>
                <a:sym typeface="Times New Roman"/>
              </a:rPr>
              <a:t>Vấn đề TMĐT :</a:t>
            </a:r>
            <a:endParaRPr sz="3200"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6" name="Google Shape;216;p38"/>
          <p:cNvSpPr txBox="1">
            <a:spLocks noGrp="1"/>
          </p:cNvSpPr>
          <p:nvPr>
            <p:ph type="body" idx="1"/>
          </p:nvPr>
        </p:nvSpPr>
        <p:spPr>
          <a:xfrm>
            <a:off x="938530" y="2043430"/>
            <a:ext cx="7172325" cy="3589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5575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50"/>
              <a:buNone/>
            </a:pPr>
            <a:endParaRPr/>
          </a:p>
        </p:txBody>
      </p:sp>
      <p:pic>
        <p:nvPicPr>
          <p:cNvPr id="217" name="Google Shape;217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8530" y="1973580"/>
            <a:ext cx="7677150" cy="3670300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38"/>
          <p:cNvSpPr txBox="1"/>
          <p:nvPr/>
        </p:nvSpPr>
        <p:spPr>
          <a:xfrm>
            <a:off x="1503680" y="5979795"/>
            <a:ext cx="6784975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 err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Biểu</a:t>
            </a:r>
            <a:r>
              <a:rPr lang="en-US" sz="18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800" b="0" i="0" u="none" strike="noStrike" cap="none" dirty="0" err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đồ</a:t>
            </a:r>
            <a:r>
              <a:rPr lang="en-US" sz="18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800" b="0" i="0" u="none" strike="noStrike" cap="none" dirty="0" err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doanh</a:t>
            </a:r>
            <a:r>
              <a:rPr lang="en-US" sz="18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800" b="0" i="0" u="none" strike="noStrike" cap="none" dirty="0" err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thu</a:t>
            </a:r>
            <a:r>
              <a:rPr lang="en-US" sz="18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TMĐT B2C (Business to Consumer) </a:t>
            </a:r>
            <a:r>
              <a:rPr lang="en-US" sz="1800" b="0" i="0" u="none" strike="noStrike" cap="none" dirty="0" err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Việt</a:t>
            </a:r>
            <a:r>
              <a:rPr lang="en-US" sz="18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Nam </a:t>
            </a:r>
            <a:r>
              <a:rPr lang="en-US" sz="1800" b="0" i="0" u="none" strike="noStrike" cap="none" dirty="0" err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năm</a:t>
            </a:r>
            <a:r>
              <a:rPr lang="en-US" sz="18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			2018-2023(</a:t>
            </a:r>
            <a:r>
              <a:rPr lang="en-US" sz="1800" b="0" i="0" u="none" strike="noStrike" cap="none" dirty="0" err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tỷ</a:t>
            </a:r>
            <a:r>
              <a:rPr lang="en-US" sz="18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USD)</a:t>
            </a:r>
            <a:endParaRPr sz="1800" b="0" i="0" u="none" strike="noStrike" cap="none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9" name="Google Shape;219;p38"/>
          <p:cNvSpPr txBox="1"/>
          <p:nvPr/>
        </p:nvSpPr>
        <p:spPr>
          <a:xfrm>
            <a:off x="8244205" y="6308725"/>
            <a:ext cx="814070" cy="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04/17</a:t>
            </a:r>
            <a:endParaRPr sz="18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220" name="Google Shape;220;p38"/>
          <p:cNvGrpSpPr/>
          <p:nvPr/>
        </p:nvGrpSpPr>
        <p:grpSpPr>
          <a:xfrm>
            <a:off x="251460" y="188595"/>
            <a:ext cx="8571230" cy="812800"/>
            <a:chOff x="588" y="549"/>
            <a:chExt cx="11623" cy="1280"/>
          </a:xfrm>
        </p:grpSpPr>
        <p:sp>
          <p:nvSpPr>
            <p:cNvPr id="221" name="Google Shape;221;p38"/>
            <p:cNvSpPr txBox="1"/>
            <p:nvPr/>
          </p:nvSpPr>
          <p:spPr>
            <a:xfrm>
              <a:off x="687" y="689"/>
              <a:ext cx="1181" cy="11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r>
                <a:rPr lang="en-US" sz="3600" b="1" i="0" u="none" strike="noStrike" cap="none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01</a:t>
              </a:r>
              <a:endParaRPr sz="3600" b="1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22" name="Google Shape;222;p38"/>
            <p:cNvSpPr/>
            <p:nvPr/>
          </p:nvSpPr>
          <p:spPr>
            <a:xfrm>
              <a:off x="588" y="549"/>
              <a:ext cx="1280" cy="1280"/>
            </a:xfrm>
            <a:prstGeom prst="rect">
              <a:avLst/>
            </a:prstGeom>
            <a:noFill/>
            <a:ln w="9525" cap="flat" cmpd="sng">
              <a:solidFill>
                <a:srgbClr val="BA7C2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23;p38"/>
            <p:cNvSpPr txBox="1"/>
            <p:nvPr/>
          </p:nvSpPr>
          <p:spPr>
            <a:xfrm>
              <a:off x="2189" y="662"/>
              <a:ext cx="10022" cy="8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en-US" sz="2800" b="1" i="0" u="none" strike="noStrike" cap="none" dirty="0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TỔNG QUAN VỀ PHẦN MỀM BÁN SÁCH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 thruBlk="1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9"/>
          <p:cNvSpPr txBox="1"/>
          <p:nvPr/>
        </p:nvSpPr>
        <p:spPr>
          <a:xfrm>
            <a:off x="280670" y="1600200"/>
            <a:ext cx="4939030" cy="106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i="0" u="none" strike="noStrike" cap="none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MỤC TIÊU</a:t>
            </a:r>
            <a:endParaRPr sz="3200" b="1" i="0" u="none" strike="noStrike" cap="none">
              <a:solidFill>
                <a:schemeClr val="accen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9" name="Google Shape;229;p39"/>
          <p:cNvSpPr txBox="1"/>
          <p:nvPr/>
        </p:nvSpPr>
        <p:spPr>
          <a:xfrm>
            <a:off x="8100233" y="6236842"/>
            <a:ext cx="967666" cy="367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05/17</a:t>
            </a:r>
            <a:endParaRPr sz="18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230" name="Google Shape;230;p39"/>
          <p:cNvGrpSpPr/>
          <p:nvPr/>
        </p:nvGrpSpPr>
        <p:grpSpPr>
          <a:xfrm>
            <a:off x="1235361" y="-2101552"/>
            <a:ext cx="1762152" cy="1971887"/>
            <a:chOff x="1391882" y="1431657"/>
            <a:chExt cx="1762152" cy="1971887"/>
          </a:xfrm>
        </p:grpSpPr>
        <p:pic>
          <p:nvPicPr>
            <p:cNvPr id="231" name="Google Shape;231;p39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515550" y="1431657"/>
              <a:ext cx="1514817" cy="151481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2" name="Google Shape;232;p39"/>
            <p:cNvSpPr txBox="1"/>
            <p:nvPr/>
          </p:nvSpPr>
          <p:spPr>
            <a:xfrm>
              <a:off x="1391882" y="2860568"/>
              <a:ext cx="1762152" cy="54297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50"/>
                <a:buFont typeface="Montserrat"/>
                <a:buNone/>
              </a:pPr>
              <a:r>
                <a:rPr lang="en-US" sz="1600" b="1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Nhu cầu cao</a:t>
              </a:r>
              <a:endParaRPr sz="1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233" name="Google Shape;233;p39"/>
          <p:cNvGrpSpPr/>
          <p:nvPr/>
        </p:nvGrpSpPr>
        <p:grpSpPr>
          <a:xfrm>
            <a:off x="3689953" y="-1972381"/>
            <a:ext cx="1762152" cy="1868172"/>
            <a:chOff x="3846474" y="1560828"/>
            <a:chExt cx="1762152" cy="1868172"/>
          </a:xfrm>
        </p:grpSpPr>
        <p:pic>
          <p:nvPicPr>
            <p:cNvPr id="234" name="Google Shape;234;p39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4099314" y="1560828"/>
              <a:ext cx="1256473" cy="125647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5" name="Google Shape;235;p39"/>
            <p:cNvSpPr txBox="1"/>
            <p:nvPr/>
          </p:nvSpPr>
          <p:spPr>
            <a:xfrm>
              <a:off x="3846474" y="2886024"/>
              <a:ext cx="1762152" cy="54297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50"/>
                <a:buFont typeface="Montserrat"/>
                <a:buNone/>
              </a:pPr>
              <a:r>
                <a:rPr lang="en-US" sz="1600" b="1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Cạnh tranh</a:t>
              </a:r>
              <a:endParaRPr sz="1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236" name="Google Shape;236;p39"/>
          <p:cNvGrpSpPr/>
          <p:nvPr/>
        </p:nvGrpSpPr>
        <p:grpSpPr>
          <a:xfrm>
            <a:off x="5911204" y="-1854973"/>
            <a:ext cx="1762152" cy="1716275"/>
            <a:chOff x="6067725" y="1678236"/>
            <a:chExt cx="1762152" cy="1716275"/>
          </a:xfrm>
        </p:grpSpPr>
        <p:sp>
          <p:nvSpPr>
            <p:cNvPr id="237" name="Google Shape;237;p39"/>
            <p:cNvSpPr txBox="1"/>
            <p:nvPr/>
          </p:nvSpPr>
          <p:spPr>
            <a:xfrm>
              <a:off x="6067725" y="2851535"/>
              <a:ext cx="1762152" cy="54297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50"/>
                <a:buFont typeface="Montserrat"/>
                <a:buNone/>
              </a:pPr>
              <a:r>
                <a:rPr lang="en-US" sz="1600" b="1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Tăng quy mô</a:t>
              </a:r>
              <a:endParaRPr sz="1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pic>
          <p:nvPicPr>
            <p:cNvPr id="238" name="Google Shape;238;p39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6424734" y="1678236"/>
              <a:ext cx="1048135" cy="104813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39" name="Google Shape;239;p39"/>
          <p:cNvSpPr txBox="1"/>
          <p:nvPr/>
        </p:nvSpPr>
        <p:spPr>
          <a:xfrm>
            <a:off x="781979" y="-2866427"/>
            <a:ext cx="4572000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LÝ DO CHỌN ĐỀ TÀI</a:t>
            </a:r>
            <a:endParaRPr sz="3200" b="0" i="0" u="none" strike="noStrike" cap="none">
              <a:solidFill>
                <a:schemeClr val="accen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grpSp>
        <p:nvGrpSpPr>
          <p:cNvPr id="240" name="Google Shape;240;p39"/>
          <p:cNvGrpSpPr/>
          <p:nvPr/>
        </p:nvGrpSpPr>
        <p:grpSpPr>
          <a:xfrm>
            <a:off x="1220470" y="2550795"/>
            <a:ext cx="7246620" cy="2853055"/>
            <a:chOff x="1922" y="4017"/>
            <a:chExt cx="11412" cy="4493"/>
          </a:xfrm>
        </p:grpSpPr>
        <p:pic>
          <p:nvPicPr>
            <p:cNvPr id="241" name="Google Shape;241;p39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9309" y="4165"/>
              <a:ext cx="1745" cy="16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2" name="Google Shape;242;p39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3541" y="4017"/>
              <a:ext cx="2057" cy="195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3" name="Google Shape;243;p39"/>
            <p:cNvSpPr txBox="1"/>
            <p:nvPr/>
          </p:nvSpPr>
          <p:spPr>
            <a:xfrm>
              <a:off x="1922" y="6131"/>
              <a:ext cx="5017" cy="87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50"/>
                <a:buFont typeface="Montserrat"/>
                <a:buNone/>
              </a:pPr>
              <a:endParaRPr sz="2800" b="1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44" name="Google Shape;244;p39"/>
            <p:cNvSpPr txBox="1"/>
            <p:nvPr/>
          </p:nvSpPr>
          <p:spPr>
            <a:xfrm>
              <a:off x="8220" y="6307"/>
              <a:ext cx="5114" cy="125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50"/>
                <a:buFont typeface="Montserrat"/>
                <a:buNone/>
              </a:pPr>
              <a:endParaRPr sz="2800" b="1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45" name="Google Shape;245;p39"/>
            <p:cNvSpPr txBox="1"/>
            <p:nvPr/>
          </p:nvSpPr>
          <p:spPr>
            <a:xfrm>
              <a:off x="1922" y="6874"/>
              <a:ext cx="4824" cy="15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b="1" i="0" u="none" strike="noStrike" cap="none" dirty="0" err="1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Đáp</a:t>
              </a:r>
              <a:r>
                <a:rPr lang="en-US" sz="2800" b="1" i="0" u="none" strike="noStrike" cap="none" dirty="0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r>
                <a:rPr lang="en-US" sz="2800" b="1" i="0" u="none" strike="noStrike" cap="none" dirty="0" err="1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ứng</a:t>
              </a:r>
              <a:r>
                <a:rPr lang="en-US" sz="2800" b="1" i="0" u="none" strike="noStrike" cap="none" dirty="0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r>
                <a:rPr lang="en-US" sz="2800" b="1" i="0" u="none" strike="noStrike" cap="none" dirty="0" err="1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nhu</a:t>
              </a:r>
              <a:r>
                <a:rPr lang="en-US" sz="2800" b="1" i="0" u="none" strike="noStrike" cap="none" dirty="0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r>
                <a:rPr lang="en-US" sz="2800" b="1" i="0" u="none" strike="noStrike" cap="none" dirty="0" err="1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cầu</a:t>
              </a:r>
              <a:r>
                <a:rPr lang="en-US" sz="2800" b="1" i="0" u="none" strike="noStrike" cap="none" dirty="0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r>
                <a:rPr lang="en-US" sz="2800" b="1" i="0" u="none" strike="noStrike" cap="none" dirty="0" err="1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mua</a:t>
              </a:r>
              <a:r>
                <a:rPr lang="en-US" sz="2800" b="1" i="0" u="none" strike="noStrike" cap="none" dirty="0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r>
                <a:rPr lang="en-US" sz="2800" b="1" dirty="0" err="1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sắm</a:t>
              </a:r>
              <a:endParaRPr sz="2800" b="1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46" name="Google Shape;246;p39"/>
            <p:cNvSpPr txBox="1"/>
            <p:nvPr/>
          </p:nvSpPr>
          <p:spPr>
            <a:xfrm>
              <a:off x="8103" y="7008"/>
              <a:ext cx="5187" cy="15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b="1" i="0" u="none" strike="noStrike" cap="none" dirty="0" err="1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Xây</a:t>
              </a:r>
              <a:r>
                <a:rPr lang="en-US" sz="2800" b="1" i="0" u="none" strike="noStrike" cap="none" dirty="0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r>
                <a:rPr lang="en-US" sz="2800" b="1" i="0" u="none" strike="noStrike" cap="none" dirty="0" err="1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dựng</a:t>
              </a:r>
              <a:r>
                <a:rPr lang="en-US" sz="2800" b="1" i="0" u="none" strike="noStrike" cap="none" dirty="0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r>
                <a:rPr lang="en-US" sz="2800" b="1" dirty="0" err="1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phần</a:t>
              </a:r>
              <a:r>
                <a:rPr lang="en-US" sz="2800" b="1" dirty="0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r>
                <a:rPr lang="en-US" sz="2800" b="1" dirty="0" err="1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mềm</a:t>
              </a:r>
              <a:endParaRPr sz="2800" b="1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247" name="Google Shape;247;p39"/>
          <p:cNvGrpSpPr/>
          <p:nvPr/>
        </p:nvGrpSpPr>
        <p:grpSpPr>
          <a:xfrm>
            <a:off x="314325" y="260350"/>
            <a:ext cx="8571230" cy="812800"/>
            <a:chOff x="588" y="549"/>
            <a:chExt cx="11623" cy="1280"/>
          </a:xfrm>
        </p:grpSpPr>
        <p:sp>
          <p:nvSpPr>
            <p:cNvPr id="248" name="Google Shape;248;p39"/>
            <p:cNvSpPr txBox="1"/>
            <p:nvPr/>
          </p:nvSpPr>
          <p:spPr>
            <a:xfrm>
              <a:off x="687" y="689"/>
              <a:ext cx="1181" cy="11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r>
                <a:rPr lang="en-US" sz="3600" b="1" i="0" u="none" strike="noStrike" cap="none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01</a:t>
              </a:r>
              <a:endParaRPr sz="3600" b="1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49" name="Google Shape;249;p39"/>
            <p:cNvSpPr/>
            <p:nvPr/>
          </p:nvSpPr>
          <p:spPr>
            <a:xfrm>
              <a:off x="588" y="549"/>
              <a:ext cx="1280" cy="1280"/>
            </a:xfrm>
            <a:prstGeom prst="rect">
              <a:avLst/>
            </a:prstGeom>
            <a:noFill/>
            <a:ln w="9525" cap="flat" cmpd="sng">
              <a:solidFill>
                <a:srgbClr val="BA7C2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0;p39"/>
            <p:cNvSpPr txBox="1"/>
            <p:nvPr/>
          </p:nvSpPr>
          <p:spPr>
            <a:xfrm>
              <a:off x="2189" y="662"/>
              <a:ext cx="10022" cy="8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en-US" sz="2800" b="1" i="0" u="none" strike="noStrike" cap="none" dirty="0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TỔNG QUAN VỀ PHẦN MỀM BÁN SÁCH</a:t>
              </a:r>
            </a:p>
          </p:txBody>
        </p:sp>
      </p:grpSp>
      <p:sp>
        <p:nvSpPr>
          <p:cNvPr id="251" name="Google Shape;251;p39"/>
          <p:cNvSpPr txBox="1"/>
          <p:nvPr/>
        </p:nvSpPr>
        <p:spPr>
          <a:xfrm>
            <a:off x="5661660" y="5902325"/>
            <a:ext cx="3048000" cy="3067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 thruBlk="1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6" name="Google Shape;256;p40"/>
          <p:cNvGrpSpPr/>
          <p:nvPr/>
        </p:nvGrpSpPr>
        <p:grpSpPr>
          <a:xfrm>
            <a:off x="373380" y="348615"/>
            <a:ext cx="7380605" cy="812800"/>
            <a:chOff x="588" y="549"/>
            <a:chExt cx="11623" cy="1280"/>
          </a:xfrm>
        </p:grpSpPr>
        <p:sp>
          <p:nvSpPr>
            <p:cNvPr id="257" name="Google Shape;257;p40"/>
            <p:cNvSpPr txBox="1"/>
            <p:nvPr/>
          </p:nvSpPr>
          <p:spPr>
            <a:xfrm>
              <a:off x="687" y="689"/>
              <a:ext cx="1181" cy="11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r>
                <a:rPr lang="en-US" sz="3600" b="1" i="0" u="none" strike="noStrike" cap="none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01</a:t>
              </a:r>
              <a:endParaRPr sz="3600" b="1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58" name="Google Shape;258;p40"/>
            <p:cNvSpPr/>
            <p:nvPr/>
          </p:nvSpPr>
          <p:spPr>
            <a:xfrm>
              <a:off x="588" y="549"/>
              <a:ext cx="1280" cy="1280"/>
            </a:xfrm>
            <a:prstGeom prst="rect">
              <a:avLst/>
            </a:prstGeom>
            <a:noFill/>
            <a:ln w="9525" cap="flat" cmpd="sng">
              <a:solidFill>
                <a:srgbClr val="BA7C2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59;p40"/>
            <p:cNvSpPr txBox="1"/>
            <p:nvPr/>
          </p:nvSpPr>
          <p:spPr>
            <a:xfrm>
              <a:off x="2189" y="777"/>
              <a:ext cx="10022" cy="8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TỔNG QUAN VỀ ĐỀ TÀI</a:t>
              </a:r>
              <a:endParaRPr sz="2800" b="1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260" name="Google Shape;260;p40"/>
          <p:cNvSpPr txBox="1"/>
          <p:nvPr/>
        </p:nvSpPr>
        <p:spPr>
          <a:xfrm>
            <a:off x="248369" y="1468911"/>
            <a:ext cx="7536873" cy="6496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1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Giải pháp công nghệ</a:t>
            </a:r>
            <a:endParaRPr sz="2800" b="1" i="1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261" name="Google Shape;261;p40"/>
          <p:cNvGrpSpPr/>
          <p:nvPr/>
        </p:nvGrpSpPr>
        <p:grpSpPr>
          <a:xfrm>
            <a:off x="67871" y="2335427"/>
            <a:ext cx="2805343" cy="3411429"/>
            <a:chOff x="67871" y="2335427"/>
            <a:chExt cx="2805343" cy="3411429"/>
          </a:xfrm>
        </p:grpSpPr>
        <p:sp>
          <p:nvSpPr>
            <p:cNvPr id="262" name="Google Shape;262;p40"/>
            <p:cNvSpPr/>
            <p:nvPr/>
          </p:nvSpPr>
          <p:spPr>
            <a:xfrm>
              <a:off x="201224" y="2335427"/>
              <a:ext cx="2671990" cy="3411429"/>
            </a:xfrm>
            <a:prstGeom prst="roundRect">
              <a:avLst>
                <a:gd name="adj" fmla="val 16667"/>
              </a:avLst>
            </a:prstGeom>
            <a:solidFill>
              <a:schemeClr val="lt1">
                <a:alpha val="37254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63;p40"/>
            <p:cNvSpPr txBox="1"/>
            <p:nvPr/>
          </p:nvSpPr>
          <p:spPr>
            <a:xfrm>
              <a:off x="316240" y="4837063"/>
              <a:ext cx="2308603" cy="490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1" i="0" u="none" strike="noStrike" cap="none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ASP.NET</a:t>
              </a:r>
              <a:endParaRPr sz="2000" b="1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pic>
          <p:nvPicPr>
            <p:cNvPr id="264" name="Google Shape;264;p4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7871" y="2729942"/>
              <a:ext cx="2805343" cy="2133016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pic>
      </p:grpSp>
      <p:grpSp>
        <p:nvGrpSpPr>
          <p:cNvPr id="265" name="Google Shape;265;p40"/>
          <p:cNvGrpSpPr/>
          <p:nvPr/>
        </p:nvGrpSpPr>
        <p:grpSpPr>
          <a:xfrm>
            <a:off x="3202395" y="2335427"/>
            <a:ext cx="2671990" cy="3411429"/>
            <a:chOff x="3202395" y="2335427"/>
            <a:chExt cx="2671990" cy="3411429"/>
          </a:xfrm>
        </p:grpSpPr>
        <p:sp>
          <p:nvSpPr>
            <p:cNvPr id="266" name="Google Shape;266;p40"/>
            <p:cNvSpPr/>
            <p:nvPr/>
          </p:nvSpPr>
          <p:spPr>
            <a:xfrm>
              <a:off x="3202395" y="2335427"/>
              <a:ext cx="2671990" cy="3411429"/>
            </a:xfrm>
            <a:prstGeom prst="roundRect">
              <a:avLst>
                <a:gd name="adj" fmla="val 16667"/>
              </a:avLst>
            </a:prstGeom>
            <a:solidFill>
              <a:schemeClr val="lt1">
                <a:alpha val="37254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67" name="Google Shape;267;p40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482788" y="2372175"/>
              <a:ext cx="2178423" cy="2245756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pic>
        <p:sp>
          <p:nvSpPr>
            <p:cNvPr id="268" name="Google Shape;268;p40"/>
            <p:cNvSpPr txBox="1"/>
            <p:nvPr/>
          </p:nvSpPr>
          <p:spPr>
            <a:xfrm>
              <a:off x="3352608" y="4833136"/>
              <a:ext cx="2308603" cy="490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1" i="0" u="none" strike="noStrike" cap="none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Mô hình MVC</a:t>
              </a:r>
              <a:endParaRPr sz="2000" b="1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269" name="Google Shape;269;p40"/>
          <p:cNvGrpSpPr/>
          <p:nvPr/>
        </p:nvGrpSpPr>
        <p:grpSpPr>
          <a:xfrm>
            <a:off x="6203566" y="2312262"/>
            <a:ext cx="2760954" cy="3411429"/>
            <a:chOff x="6203566" y="2312262"/>
            <a:chExt cx="2760954" cy="3411429"/>
          </a:xfrm>
        </p:grpSpPr>
        <p:sp>
          <p:nvSpPr>
            <p:cNvPr id="270" name="Google Shape;270;p40"/>
            <p:cNvSpPr/>
            <p:nvPr/>
          </p:nvSpPr>
          <p:spPr>
            <a:xfrm>
              <a:off x="6203566" y="2312262"/>
              <a:ext cx="2671990" cy="3411429"/>
            </a:xfrm>
            <a:prstGeom prst="roundRect">
              <a:avLst>
                <a:gd name="adj" fmla="val 16667"/>
              </a:avLst>
            </a:prstGeom>
            <a:solidFill>
              <a:schemeClr val="lt1">
                <a:alpha val="37254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1;p40"/>
            <p:cNvSpPr txBox="1"/>
            <p:nvPr/>
          </p:nvSpPr>
          <p:spPr>
            <a:xfrm>
              <a:off x="6203566" y="4816732"/>
              <a:ext cx="2760954" cy="490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1" i="0" u="none" strike="noStrike" cap="none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Microsoft SQL Server</a:t>
              </a:r>
              <a:endParaRPr sz="2000" b="1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pic>
          <p:nvPicPr>
            <p:cNvPr id="272" name="Google Shape;272;p40"/>
            <p:cNvPicPr preferRelativeResize="0"/>
            <p:nvPr/>
          </p:nvPicPr>
          <p:blipFill rotWithShape="1">
            <a:blip r:embed="rId5">
              <a:alphaModFix/>
            </a:blip>
            <a:srcRect l="20351" t="27054" r="15940" b="27994"/>
            <a:stretch/>
          </p:blipFill>
          <p:spPr>
            <a:xfrm>
              <a:off x="6345090" y="2441619"/>
              <a:ext cx="2250051" cy="2245756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pic>
      </p:grpSp>
      <p:sp>
        <p:nvSpPr>
          <p:cNvPr id="273" name="Google Shape;273;p40"/>
          <p:cNvSpPr txBox="1"/>
          <p:nvPr/>
        </p:nvSpPr>
        <p:spPr>
          <a:xfrm>
            <a:off x="8105313" y="6309232"/>
            <a:ext cx="967666" cy="367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06/17</a:t>
            </a:r>
            <a:endParaRPr sz="18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4" name="Google Shape;274;p40"/>
          <p:cNvSpPr txBox="1"/>
          <p:nvPr/>
        </p:nvSpPr>
        <p:spPr>
          <a:xfrm>
            <a:off x="-8642661" y="1454772"/>
            <a:ext cx="7536873" cy="4508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Yêu cầu hệ thống</a:t>
            </a:r>
            <a:endParaRPr sz="2000" b="1" i="1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5" name="Google Shape;275;p4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-8129787" y="2506190"/>
            <a:ext cx="1576961" cy="157696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4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-5094129" y="2213227"/>
            <a:ext cx="1869924" cy="1869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40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-2027481" y="2361863"/>
            <a:ext cx="1725597" cy="1725597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40"/>
          <p:cNvSpPr txBox="1"/>
          <p:nvPr/>
        </p:nvSpPr>
        <p:spPr>
          <a:xfrm>
            <a:off x="-8454634" y="4401747"/>
            <a:ext cx="2308603" cy="4149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Đầy đủ chức năng</a:t>
            </a:r>
            <a:endParaRPr sz="18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40"/>
          <p:cNvSpPr txBox="1"/>
          <p:nvPr/>
        </p:nvSpPr>
        <p:spPr>
          <a:xfrm>
            <a:off x="-5473332" y="4401747"/>
            <a:ext cx="2308603" cy="4149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Dễ sử dụng</a:t>
            </a:r>
            <a:endParaRPr sz="18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 txBox="1"/>
          <p:nvPr/>
        </p:nvSpPr>
        <p:spPr>
          <a:xfrm>
            <a:off x="-2318985" y="4401747"/>
            <a:ext cx="2308603" cy="4149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Đẹp</a:t>
            </a:r>
            <a:endParaRPr sz="18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 thruBlk="1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/>
        </p:nvSpPr>
        <p:spPr>
          <a:xfrm>
            <a:off x="394133" y="416932"/>
            <a:ext cx="812837" cy="7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1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02</a:t>
            </a:r>
            <a:endParaRPr sz="3600" b="1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6" name="Google Shape;286;p41"/>
          <p:cNvSpPr/>
          <p:nvPr/>
        </p:nvSpPr>
        <p:spPr>
          <a:xfrm>
            <a:off x="373366" y="348448"/>
            <a:ext cx="812837" cy="812837"/>
          </a:xfrm>
          <a:prstGeom prst="rect">
            <a:avLst/>
          </a:prstGeom>
          <a:noFill/>
          <a:ln w="9525" cap="flat" cmpd="sng">
            <a:solidFill>
              <a:srgbClr val="BA7C2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" name="Google Shape;287;p41"/>
          <p:cNvSpPr txBox="1"/>
          <p:nvPr/>
        </p:nvSpPr>
        <p:spPr>
          <a:xfrm>
            <a:off x="1389861" y="493256"/>
            <a:ext cx="6364278" cy="5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PHÂN TÍCH THIẾT KẾ HỆ THỐNG</a:t>
            </a:r>
            <a:endParaRPr sz="2800" b="1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8" name="Google Shape;288;p41"/>
          <p:cNvSpPr txBox="1"/>
          <p:nvPr/>
        </p:nvSpPr>
        <p:spPr>
          <a:xfrm>
            <a:off x="568494" y="1412100"/>
            <a:ext cx="7536873" cy="6496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2.1. Các tác nhân của hệ thống</a:t>
            </a:r>
            <a:endParaRPr sz="2800" b="1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9" name="Google Shape;289;p41"/>
          <p:cNvSpPr txBox="1"/>
          <p:nvPr/>
        </p:nvSpPr>
        <p:spPr>
          <a:xfrm>
            <a:off x="3469640" y="2522220"/>
            <a:ext cx="4869815" cy="14751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Đăng ký, đăng nhập, đổi mật khẩu, cập nhật thông tin, tìm kiếm sản phẩm, xem chi tiết sản phẩm, quản lý giỏ hàng, đặt hàng,….</a:t>
            </a:r>
            <a:endParaRPr sz="20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0" name="Google Shape;290;p41"/>
          <p:cNvSpPr txBox="1"/>
          <p:nvPr/>
        </p:nvSpPr>
        <p:spPr>
          <a:xfrm>
            <a:off x="3493770" y="4883150"/>
            <a:ext cx="4793615" cy="14751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Quản lý sản phẩm, quản lý loại sản phẩm, quản lý tài khoản, quản lý nhà cung cấp, quản lý đơn hàng, thống kê,…</a:t>
            </a:r>
            <a:endParaRPr sz="20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91" name="Google Shape;291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92958" y="4882890"/>
            <a:ext cx="1326372" cy="132637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292" name="Google Shape;292;p4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89861" y="2442989"/>
            <a:ext cx="1319509" cy="1319509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293" name="Google Shape;293;p41"/>
          <p:cNvSpPr txBox="1"/>
          <p:nvPr/>
        </p:nvSpPr>
        <p:spPr>
          <a:xfrm>
            <a:off x="8105313" y="6380987"/>
            <a:ext cx="967666" cy="367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08/17</a:t>
            </a:r>
            <a:endParaRPr sz="18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2"/>
          <p:cNvSpPr txBox="1"/>
          <p:nvPr/>
        </p:nvSpPr>
        <p:spPr>
          <a:xfrm>
            <a:off x="394133" y="416932"/>
            <a:ext cx="812837" cy="7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1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02</a:t>
            </a:r>
            <a:endParaRPr sz="3600" b="1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9" name="Google Shape;299;p42"/>
          <p:cNvSpPr/>
          <p:nvPr/>
        </p:nvSpPr>
        <p:spPr>
          <a:xfrm>
            <a:off x="373366" y="348448"/>
            <a:ext cx="812837" cy="812837"/>
          </a:xfrm>
          <a:prstGeom prst="rect">
            <a:avLst/>
          </a:prstGeom>
          <a:noFill/>
          <a:ln w="9525" cap="flat" cmpd="sng">
            <a:solidFill>
              <a:srgbClr val="BA7C2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42"/>
          <p:cNvSpPr txBox="1"/>
          <p:nvPr/>
        </p:nvSpPr>
        <p:spPr>
          <a:xfrm>
            <a:off x="1389861" y="493256"/>
            <a:ext cx="6364278" cy="5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PHÂN TÍCH THIẾT KẾ HỆ THỐNG</a:t>
            </a:r>
            <a:endParaRPr sz="2800" b="1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01" name="Google Shape;301;p42"/>
          <p:cNvSpPr txBox="1"/>
          <p:nvPr/>
        </p:nvSpPr>
        <p:spPr>
          <a:xfrm>
            <a:off x="539284" y="1342250"/>
            <a:ext cx="7536873" cy="569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2.2 Biểu đồ Use case</a:t>
            </a:r>
            <a:endParaRPr sz="2400" b="1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02" name="Google Shape;302;p42"/>
          <p:cNvSpPr txBox="1"/>
          <p:nvPr/>
        </p:nvSpPr>
        <p:spPr>
          <a:xfrm>
            <a:off x="8176433" y="6393687"/>
            <a:ext cx="967666" cy="367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09/17</a:t>
            </a:r>
            <a:endParaRPr sz="18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03" name="Google Shape;303;p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7360" y="2092325"/>
            <a:ext cx="3841115" cy="34112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4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53000" y="2094865"/>
            <a:ext cx="3981450" cy="3384550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42"/>
          <p:cNvSpPr txBox="1"/>
          <p:nvPr/>
        </p:nvSpPr>
        <p:spPr>
          <a:xfrm>
            <a:off x="1403350" y="5835015"/>
            <a:ext cx="2012950" cy="460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Khách hàng</a:t>
            </a:r>
            <a:endParaRPr sz="2400" b="1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06" name="Google Shape;306;p42"/>
          <p:cNvSpPr txBox="1"/>
          <p:nvPr/>
        </p:nvSpPr>
        <p:spPr>
          <a:xfrm>
            <a:off x="5868035" y="5876925"/>
            <a:ext cx="2012950" cy="460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Quản trị viên</a:t>
            </a:r>
            <a:endParaRPr sz="2400" b="1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3"/>
          <p:cNvSpPr txBox="1"/>
          <p:nvPr/>
        </p:nvSpPr>
        <p:spPr>
          <a:xfrm>
            <a:off x="394133" y="416932"/>
            <a:ext cx="812837" cy="7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1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02</a:t>
            </a:r>
            <a:endParaRPr sz="3600" b="1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2" name="Google Shape;312;p43"/>
          <p:cNvSpPr/>
          <p:nvPr/>
        </p:nvSpPr>
        <p:spPr>
          <a:xfrm>
            <a:off x="373366" y="348448"/>
            <a:ext cx="812837" cy="812837"/>
          </a:xfrm>
          <a:prstGeom prst="rect">
            <a:avLst/>
          </a:prstGeom>
          <a:noFill/>
          <a:ln w="9525" cap="flat" cmpd="sng">
            <a:solidFill>
              <a:srgbClr val="BA7C2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" name="Google Shape;313;p43"/>
          <p:cNvSpPr txBox="1"/>
          <p:nvPr/>
        </p:nvSpPr>
        <p:spPr>
          <a:xfrm>
            <a:off x="1389861" y="493256"/>
            <a:ext cx="6364278" cy="5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PHÂN TÍCH THIẾT KẾ HỆ THỐNG</a:t>
            </a:r>
            <a:endParaRPr sz="2800" b="1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4" name="Google Shape;314;p43"/>
          <p:cNvSpPr txBox="1"/>
          <p:nvPr/>
        </p:nvSpPr>
        <p:spPr>
          <a:xfrm>
            <a:off x="467529" y="1367650"/>
            <a:ext cx="7536873" cy="6496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2.3. Cơ sở dữ liệu</a:t>
            </a:r>
            <a:endParaRPr sz="2800" b="1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5" name="Google Shape;315;p43"/>
          <p:cNvSpPr txBox="1"/>
          <p:nvPr/>
        </p:nvSpPr>
        <p:spPr>
          <a:xfrm>
            <a:off x="8028478" y="6380987"/>
            <a:ext cx="967666" cy="367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10/17</a:t>
            </a:r>
            <a:endParaRPr sz="18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16" name="Google Shape;316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1200" y="2349500"/>
            <a:ext cx="7769860" cy="37280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</TotalTime>
  <Words>484</Words>
  <Application>Microsoft Office PowerPoint</Application>
  <PresentationFormat>On-screen Show (4:3)</PresentationFormat>
  <Paragraphs>105</Paragraphs>
  <Slides>17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Montserrat ExtraBold</vt:lpstr>
      <vt:lpstr>Arial</vt:lpstr>
      <vt:lpstr>Times New Roman</vt:lpstr>
      <vt:lpstr>Montserrat</vt:lpstr>
      <vt:lpstr>Montserrat Medium</vt:lpstr>
      <vt:lpstr>Calibri</vt:lpstr>
      <vt:lpstr>Futuristic Background by Slidesgo</vt:lpstr>
      <vt:lpstr>PowerPoint Presentation</vt:lpstr>
      <vt:lpstr>PowerPoint Presentation</vt:lpstr>
      <vt:lpstr>PowerPoint Presentation</vt:lpstr>
      <vt:lpstr>Vấn đề TMĐT 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XIN CẢM ƠN!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namdx</cp:lastModifiedBy>
  <cp:revision>12</cp:revision>
  <dcterms:modified xsi:type="dcterms:W3CDTF">2024-10-06T15:40:20Z</dcterms:modified>
</cp:coreProperties>
</file>